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6EA12-4FB9-433C-9F64-C0415415C2F9}" v="154" dt="2022-08-22T05:48:42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Murad Khan" userId="bd912e04-0706-416c-93fc-ead48d218782" providerId="ADAL" clId="{8AB6EA12-4FB9-433C-9F64-C0415415C2F9}"/>
    <pc:docChg chg="custSel addSld modSld">
      <pc:chgData name="Muhammad Murad Khan" userId="bd912e04-0706-416c-93fc-ead48d218782" providerId="ADAL" clId="{8AB6EA12-4FB9-433C-9F64-C0415415C2F9}" dt="2022-08-22T07:33:08.068" v="924" actId="20577"/>
      <pc:docMkLst>
        <pc:docMk/>
      </pc:docMkLst>
      <pc:sldChg chg="modSp mod">
        <pc:chgData name="Muhammad Murad Khan" userId="bd912e04-0706-416c-93fc-ead48d218782" providerId="ADAL" clId="{8AB6EA12-4FB9-433C-9F64-C0415415C2F9}" dt="2022-08-22T05:25:21.338" v="20" actId="20577"/>
        <pc:sldMkLst>
          <pc:docMk/>
          <pc:sldMk cId="3394486019" sldId="257"/>
        </pc:sldMkLst>
        <pc:spChg chg="mod">
          <ac:chgData name="Muhammad Murad Khan" userId="bd912e04-0706-416c-93fc-ead48d218782" providerId="ADAL" clId="{8AB6EA12-4FB9-433C-9F64-C0415415C2F9}" dt="2022-08-22T05:25:21.338" v="20" actId="20577"/>
          <ac:spMkLst>
            <pc:docMk/>
            <pc:sldMk cId="3394486019" sldId="257"/>
            <ac:spMk id="2" creationId="{38F36769-3C25-CF5A-9628-1BEA7266D0B5}"/>
          </ac:spMkLst>
        </pc:spChg>
      </pc:sldChg>
      <pc:sldChg chg="modSp mod">
        <pc:chgData name="Muhammad Murad Khan" userId="bd912e04-0706-416c-93fc-ead48d218782" providerId="ADAL" clId="{8AB6EA12-4FB9-433C-9F64-C0415415C2F9}" dt="2022-08-22T05:27:18.440" v="96" actId="20577"/>
        <pc:sldMkLst>
          <pc:docMk/>
          <pc:sldMk cId="3609245525" sldId="258"/>
        </pc:sldMkLst>
        <pc:spChg chg="mod">
          <ac:chgData name="Muhammad Murad Khan" userId="bd912e04-0706-416c-93fc-ead48d218782" providerId="ADAL" clId="{8AB6EA12-4FB9-433C-9F64-C0415415C2F9}" dt="2022-08-22T05:26:21.294" v="44" actId="20577"/>
          <ac:spMkLst>
            <pc:docMk/>
            <pc:sldMk cId="3609245525" sldId="258"/>
            <ac:spMk id="2" creationId="{AA3F0B09-57DD-CF76-C5A2-9BD29528F189}"/>
          </ac:spMkLst>
        </pc:spChg>
        <pc:spChg chg="mod">
          <ac:chgData name="Muhammad Murad Khan" userId="bd912e04-0706-416c-93fc-ead48d218782" providerId="ADAL" clId="{8AB6EA12-4FB9-433C-9F64-C0415415C2F9}" dt="2022-08-22T05:27:18.440" v="96" actId="20577"/>
          <ac:spMkLst>
            <pc:docMk/>
            <pc:sldMk cId="3609245525" sldId="258"/>
            <ac:spMk id="3" creationId="{3F25E08C-452D-8A7C-9A7B-D3AEA23C49C1}"/>
          </ac:spMkLst>
        </pc:spChg>
      </pc:sldChg>
      <pc:sldChg chg="modSp new mod">
        <pc:chgData name="Muhammad Murad Khan" userId="bd912e04-0706-416c-93fc-ead48d218782" providerId="ADAL" clId="{8AB6EA12-4FB9-433C-9F64-C0415415C2F9}" dt="2022-08-22T05:42:01.090" v="361" actId="20577"/>
        <pc:sldMkLst>
          <pc:docMk/>
          <pc:sldMk cId="2622651115" sldId="259"/>
        </pc:sldMkLst>
        <pc:spChg chg="mod">
          <ac:chgData name="Muhammad Murad Khan" userId="bd912e04-0706-416c-93fc-ead48d218782" providerId="ADAL" clId="{8AB6EA12-4FB9-433C-9F64-C0415415C2F9}" dt="2022-08-22T05:41:47.706" v="344" actId="20577"/>
          <ac:spMkLst>
            <pc:docMk/>
            <pc:sldMk cId="2622651115" sldId="259"/>
            <ac:spMk id="2" creationId="{CDDEB777-6AE3-5367-280A-B682B78F9D29}"/>
          </ac:spMkLst>
        </pc:spChg>
        <pc:spChg chg="mod">
          <ac:chgData name="Muhammad Murad Khan" userId="bd912e04-0706-416c-93fc-ead48d218782" providerId="ADAL" clId="{8AB6EA12-4FB9-433C-9F64-C0415415C2F9}" dt="2022-08-22T05:42:01.090" v="361" actId="20577"/>
          <ac:spMkLst>
            <pc:docMk/>
            <pc:sldMk cId="2622651115" sldId="259"/>
            <ac:spMk id="3" creationId="{B3439171-2615-45F1-DDB2-BEF0285141A5}"/>
          </ac:spMkLst>
        </pc:spChg>
      </pc:sldChg>
      <pc:sldChg chg="modSp new mod">
        <pc:chgData name="Muhammad Murad Khan" userId="bd912e04-0706-416c-93fc-ead48d218782" providerId="ADAL" clId="{8AB6EA12-4FB9-433C-9F64-C0415415C2F9}" dt="2022-08-22T05:44:44.278" v="565" actId="20577"/>
        <pc:sldMkLst>
          <pc:docMk/>
          <pc:sldMk cId="680453330" sldId="260"/>
        </pc:sldMkLst>
        <pc:spChg chg="mod">
          <ac:chgData name="Muhammad Murad Khan" userId="bd912e04-0706-416c-93fc-ead48d218782" providerId="ADAL" clId="{8AB6EA12-4FB9-433C-9F64-C0415415C2F9}" dt="2022-08-22T05:44:44.278" v="565" actId="20577"/>
          <ac:spMkLst>
            <pc:docMk/>
            <pc:sldMk cId="680453330" sldId="260"/>
            <ac:spMk id="2" creationId="{26BD7A44-9314-CBB1-3898-F7FDEA1494C4}"/>
          </ac:spMkLst>
        </pc:spChg>
        <pc:spChg chg="mod">
          <ac:chgData name="Muhammad Murad Khan" userId="bd912e04-0706-416c-93fc-ead48d218782" providerId="ADAL" clId="{8AB6EA12-4FB9-433C-9F64-C0415415C2F9}" dt="2022-08-22T05:44:38.533" v="556" actId="20577"/>
          <ac:spMkLst>
            <pc:docMk/>
            <pc:sldMk cId="680453330" sldId="260"/>
            <ac:spMk id="3" creationId="{A239030E-1415-17C5-1454-FB1D5D989CD3}"/>
          </ac:spMkLst>
        </pc:spChg>
      </pc:sldChg>
      <pc:sldChg chg="addSp delSp modSp new mod">
        <pc:chgData name="Muhammad Murad Khan" userId="bd912e04-0706-416c-93fc-ead48d218782" providerId="ADAL" clId="{8AB6EA12-4FB9-433C-9F64-C0415415C2F9}" dt="2022-08-22T05:48:42.768" v="735" actId="13926"/>
        <pc:sldMkLst>
          <pc:docMk/>
          <pc:sldMk cId="517697386" sldId="261"/>
        </pc:sldMkLst>
        <pc:spChg chg="mod">
          <ac:chgData name="Muhammad Murad Khan" userId="bd912e04-0706-416c-93fc-ead48d218782" providerId="ADAL" clId="{8AB6EA12-4FB9-433C-9F64-C0415415C2F9}" dt="2022-08-22T05:45:01.952" v="579" actId="20577"/>
          <ac:spMkLst>
            <pc:docMk/>
            <pc:sldMk cId="517697386" sldId="261"/>
            <ac:spMk id="2" creationId="{F1773771-D024-F192-5BC7-73385C535AE4}"/>
          </ac:spMkLst>
        </pc:spChg>
        <pc:spChg chg="del">
          <ac:chgData name="Muhammad Murad Khan" userId="bd912e04-0706-416c-93fc-ead48d218782" providerId="ADAL" clId="{8AB6EA12-4FB9-433C-9F64-C0415415C2F9}" dt="2022-08-22T05:45:55.001" v="580" actId="1032"/>
          <ac:spMkLst>
            <pc:docMk/>
            <pc:sldMk cId="517697386" sldId="261"/>
            <ac:spMk id="3" creationId="{AFE8D435-9BA4-7C86-4EB1-09156A11BE1C}"/>
          </ac:spMkLst>
        </pc:spChg>
        <pc:graphicFrameChg chg="add mod modGraphic">
          <ac:chgData name="Muhammad Murad Khan" userId="bd912e04-0706-416c-93fc-ead48d218782" providerId="ADAL" clId="{8AB6EA12-4FB9-433C-9F64-C0415415C2F9}" dt="2022-08-22T05:48:42.768" v="735" actId="13926"/>
          <ac:graphicFrameMkLst>
            <pc:docMk/>
            <pc:sldMk cId="517697386" sldId="261"/>
            <ac:graphicFrameMk id="4" creationId="{498D0552-6550-2E83-BBF3-8909666BE1CB}"/>
          </ac:graphicFrameMkLst>
        </pc:graphicFrameChg>
      </pc:sldChg>
      <pc:sldChg chg="modSp new mod">
        <pc:chgData name="Muhammad Murad Khan" userId="bd912e04-0706-416c-93fc-ead48d218782" providerId="ADAL" clId="{8AB6EA12-4FB9-433C-9F64-C0415415C2F9}" dt="2022-08-22T07:31:37.545" v="811" actId="20577"/>
        <pc:sldMkLst>
          <pc:docMk/>
          <pc:sldMk cId="1792348160" sldId="262"/>
        </pc:sldMkLst>
        <pc:spChg chg="mod">
          <ac:chgData name="Muhammad Murad Khan" userId="bd912e04-0706-416c-93fc-ead48d218782" providerId="ADAL" clId="{8AB6EA12-4FB9-433C-9F64-C0415415C2F9}" dt="2022-08-22T07:29:02.939" v="810" actId="313"/>
          <ac:spMkLst>
            <pc:docMk/>
            <pc:sldMk cId="1792348160" sldId="262"/>
            <ac:spMk id="2" creationId="{BCC8B77F-4A49-6F1D-90D4-FD5D342471E1}"/>
          </ac:spMkLst>
        </pc:spChg>
        <pc:spChg chg="mod">
          <ac:chgData name="Muhammad Murad Khan" userId="bd912e04-0706-416c-93fc-ead48d218782" providerId="ADAL" clId="{8AB6EA12-4FB9-433C-9F64-C0415415C2F9}" dt="2022-08-22T07:31:37.545" v="811" actId="20577"/>
          <ac:spMkLst>
            <pc:docMk/>
            <pc:sldMk cId="1792348160" sldId="262"/>
            <ac:spMk id="3" creationId="{90F2F141-4E8A-6826-F144-E2E4B9231FD8}"/>
          </ac:spMkLst>
        </pc:spChg>
      </pc:sldChg>
      <pc:sldChg chg="modSp new mod">
        <pc:chgData name="Muhammad Murad Khan" userId="bd912e04-0706-416c-93fc-ead48d218782" providerId="ADAL" clId="{8AB6EA12-4FB9-433C-9F64-C0415415C2F9}" dt="2022-08-22T07:31:56.626" v="870" actId="20577"/>
        <pc:sldMkLst>
          <pc:docMk/>
          <pc:sldMk cId="2768027149" sldId="263"/>
        </pc:sldMkLst>
        <pc:spChg chg="mod">
          <ac:chgData name="Muhammad Murad Khan" userId="bd912e04-0706-416c-93fc-ead48d218782" providerId="ADAL" clId="{8AB6EA12-4FB9-433C-9F64-C0415415C2F9}" dt="2022-08-22T07:31:56.626" v="870" actId="20577"/>
          <ac:spMkLst>
            <pc:docMk/>
            <pc:sldMk cId="2768027149" sldId="263"/>
            <ac:spMk id="2" creationId="{5F062825-8AAA-F69B-120C-F9BF6AE68E22}"/>
          </ac:spMkLst>
        </pc:spChg>
      </pc:sldChg>
      <pc:sldChg chg="modSp new mod">
        <pc:chgData name="Muhammad Murad Khan" userId="bd912e04-0706-416c-93fc-ead48d218782" providerId="ADAL" clId="{8AB6EA12-4FB9-433C-9F64-C0415415C2F9}" dt="2022-08-22T07:33:08.068" v="924" actId="20577"/>
        <pc:sldMkLst>
          <pc:docMk/>
          <pc:sldMk cId="1271994868" sldId="264"/>
        </pc:sldMkLst>
        <pc:spChg chg="mod">
          <ac:chgData name="Muhammad Murad Khan" userId="bd912e04-0706-416c-93fc-ead48d218782" providerId="ADAL" clId="{8AB6EA12-4FB9-433C-9F64-C0415415C2F9}" dt="2022-08-22T07:32:57.829" v="895" actId="20577"/>
          <ac:spMkLst>
            <pc:docMk/>
            <pc:sldMk cId="1271994868" sldId="264"/>
            <ac:spMk id="2" creationId="{6C037F42-B784-E125-A934-A40BBBD72452}"/>
          </ac:spMkLst>
        </pc:spChg>
        <pc:spChg chg="mod">
          <ac:chgData name="Muhammad Murad Khan" userId="bd912e04-0706-416c-93fc-ead48d218782" providerId="ADAL" clId="{8AB6EA12-4FB9-433C-9F64-C0415415C2F9}" dt="2022-08-22T07:33:08.068" v="924" actId="20577"/>
          <ac:spMkLst>
            <pc:docMk/>
            <pc:sldMk cId="1271994868" sldId="264"/>
            <ac:spMk id="3" creationId="{11C9EB46-E07D-0C9C-B2E4-F36BB1C642F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74D56-BB26-4164-ABE4-770B4CFA57CA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E3BA6463-C7D6-4AE0-97FB-A84EDDFD3A6A}">
      <dgm:prSet phldrT="[Text]"/>
      <dgm:spPr/>
      <dgm:t>
        <a:bodyPr/>
        <a:lstStyle/>
        <a:p>
          <a:r>
            <a:rPr lang="en-US" dirty="0"/>
            <a:t>Comparison</a:t>
          </a:r>
          <a:endParaRPr lang="en-PK" dirty="0"/>
        </a:p>
      </dgm:t>
    </dgm:pt>
    <dgm:pt modelId="{D107907D-5A0B-4BF0-808D-42316300FAA8}" type="parTrans" cxnId="{9309DACF-A12C-4FDA-BC55-7C5ADAC03C5E}">
      <dgm:prSet/>
      <dgm:spPr/>
      <dgm:t>
        <a:bodyPr/>
        <a:lstStyle/>
        <a:p>
          <a:endParaRPr lang="en-PK"/>
        </a:p>
      </dgm:t>
    </dgm:pt>
    <dgm:pt modelId="{8C751498-C00D-40ED-97B6-53A87F8D6E52}" type="sibTrans" cxnId="{9309DACF-A12C-4FDA-BC55-7C5ADAC03C5E}">
      <dgm:prSet/>
      <dgm:spPr/>
      <dgm:t>
        <a:bodyPr/>
        <a:lstStyle/>
        <a:p>
          <a:endParaRPr lang="en-PK"/>
        </a:p>
      </dgm:t>
    </dgm:pt>
    <dgm:pt modelId="{B3E6EA09-DF62-4A50-A943-6F1B6935CC4F}">
      <dgm:prSet phldrT="[Text]"/>
      <dgm:spPr/>
      <dgm:t>
        <a:bodyPr/>
        <a:lstStyle/>
        <a:p>
          <a:r>
            <a:rPr lang="en-US" dirty="0"/>
            <a:t>C++</a:t>
          </a:r>
          <a:endParaRPr lang="en-PK" dirty="0"/>
        </a:p>
      </dgm:t>
    </dgm:pt>
    <dgm:pt modelId="{DA0481B1-22B2-4D3B-B980-FE44E7AA0B89}" type="parTrans" cxnId="{82EFCEF7-8F8B-457B-BECF-D6C8C4F8F902}">
      <dgm:prSet/>
      <dgm:spPr/>
      <dgm:t>
        <a:bodyPr/>
        <a:lstStyle/>
        <a:p>
          <a:endParaRPr lang="en-PK"/>
        </a:p>
      </dgm:t>
    </dgm:pt>
    <dgm:pt modelId="{51319D5C-96F9-4AAC-9ADB-EBAED8BD1DFA}" type="sibTrans" cxnId="{82EFCEF7-8F8B-457B-BECF-D6C8C4F8F902}">
      <dgm:prSet/>
      <dgm:spPr/>
      <dgm:t>
        <a:bodyPr/>
        <a:lstStyle/>
        <a:p>
          <a:endParaRPr lang="en-PK"/>
        </a:p>
      </dgm:t>
    </dgm:pt>
    <dgm:pt modelId="{F5CA1B2A-E367-47A7-8A56-7041C75E52BD}">
      <dgm:prSet phldrT="[Text]"/>
      <dgm:spPr/>
      <dgm:t>
        <a:bodyPr/>
        <a:lstStyle/>
        <a:p>
          <a:r>
            <a:rPr lang="en-US" dirty="0"/>
            <a:t>Python</a:t>
          </a:r>
          <a:endParaRPr lang="en-PK" dirty="0"/>
        </a:p>
      </dgm:t>
    </dgm:pt>
    <dgm:pt modelId="{DBEF0066-70E9-400B-9345-FB08D174EF6D}" type="parTrans" cxnId="{D5760088-B094-4D71-808A-A0A2581D3A16}">
      <dgm:prSet/>
      <dgm:spPr/>
      <dgm:t>
        <a:bodyPr/>
        <a:lstStyle/>
        <a:p>
          <a:endParaRPr lang="en-PK"/>
        </a:p>
      </dgm:t>
    </dgm:pt>
    <dgm:pt modelId="{98046BB1-7EF5-4537-BA8C-927793A235C5}" type="sibTrans" cxnId="{D5760088-B094-4D71-808A-A0A2581D3A16}">
      <dgm:prSet/>
      <dgm:spPr/>
      <dgm:t>
        <a:bodyPr/>
        <a:lstStyle/>
        <a:p>
          <a:endParaRPr lang="en-PK"/>
        </a:p>
      </dgm:t>
    </dgm:pt>
    <dgm:pt modelId="{8CF8087A-D3D1-411F-94C8-75AC93CAFE4A}">
      <dgm:prSet phldrT="[Text]"/>
      <dgm:spPr/>
      <dgm:t>
        <a:bodyPr/>
        <a:lstStyle/>
        <a:p>
          <a:endParaRPr lang="en-PK" dirty="0"/>
        </a:p>
      </dgm:t>
    </dgm:pt>
    <dgm:pt modelId="{1A455109-F00B-42BC-AF78-49447439B87B}" type="parTrans" cxnId="{3F314341-5786-4EDC-88D1-C9F174CF1015}">
      <dgm:prSet/>
      <dgm:spPr/>
      <dgm:t>
        <a:bodyPr/>
        <a:lstStyle/>
        <a:p>
          <a:endParaRPr lang="en-PK"/>
        </a:p>
      </dgm:t>
    </dgm:pt>
    <dgm:pt modelId="{16844AF7-5F13-43EB-9495-4EE77DCD1AB4}" type="sibTrans" cxnId="{3F314341-5786-4EDC-88D1-C9F174CF1015}">
      <dgm:prSet/>
      <dgm:spPr/>
      <dgm:t>
        <a:bodyPr/>
        <a:lstStyle/>
        <a:p>
          <a:endParaRPr lang="en-PK"/>
        </a:p>
      </dgm:t>
    </dgm:pt>
    <dgm:pt modelId="{3B8F61E7-7389-4CDB-B09E-30ECF549F9AF}">
      <dgm:prSet phldrT="[Text]"/>
      <dgm:spPr/>
      <dgm:t>
        <a:bodyPr/>
        <a:lstStyle/>
        <a:p>
          <a:r>
            <a:rPr lang="en-US" dirty="0"/>
            <a:t>Compiler (fast)</a:t>
          </a:r>
          <a:endParaRPr lang="en-PK" dirty="0"/>
        </a:p>
      </dgm:t>
    </dgm:pt>
    <dgm:pt modelId="{AC57024A-686D-4AB0-B24C-19DEF32307BF}" type="parTrans" cxnId="{CA68047D-8771-4F2E-AE2D-EA9929EE7C33}">
      <dgm:prSet/>
      <dgm:spPr/>
      <dgm:t>
        <a:bodyPr/>
        <a:lstStyle/>
        <a:p>
          <a:endParaRPr lang="en-PK"/>
        </a:p>
      </dgm:t>
    </dgm:pt>
    <dgm:pt modelId="{FBF4D280-7795-448E-8052-46F08D4A43FA}" type="sibTrans" cxnId="{CA68047D-8771-4F2E-AE2D-EA9929EE7C33}">
      <dgm:prSet/>
      <dgm:spPr/>
      <dgm:t>
        <a:bodyPr/>
        <a:lstStyle/>
        <a:p>
          <a:endParaRPr lang="en-PK"/>
        </a:p>
      </dgm:t>
    </dgm:pt>
    <dgm:pt modelId="{61033DEB-5F84-4668-8A16-2D5548153951}">
      <dgm:prSet phldrT="[Text]"/>
      <dgm:spPr/>
      <dgm:t>
        <a:bodyPr/>
        <a:lstStyle/>
        <a:p>
          <a:r>
            <a:rPr lang="en-US" dirty="0"/>
            <a:t>Interpreter (slow)</a:t>
          </a:r>
          <a:endParaRPr lang="en-PK" dirty="0"/>
        </a:p>
      </dgm:t>
    </dgm:pt>
    <dgm:pt modelId="{3D4C9B4A-61DD-43F5-B309-2AC66CCFCAEB}" type="parTrans" cxnId="{DC2E1D0D-5177-44F7-9BC3-595A28128163}">
      <dgm:prSet/>
      <dgm:spPr/>
      <dgm:t>
        <a:bodyPr/>
        <a:lstStyle/>
        <a:p>
          <a:endParaRPr lang="en-PK"/>
        </a:p>
      </dgm:t>
    </dgm:pt>
    <dgm:pt modelId="{CAC5FE42-75D8-47D8-8C33-46A25AEFFDDB}" type="sibTrans" cxnId="{DC2E1D0D-5177-44F7-9BC3-595A28128163}">
      <dgm:prSet/>
      <dgm:spPr/>
      <dgm:t>
        <a:bodyPr/>
        <a:lstStyle/>
        <a:p>
          <a:endParaRPr lang="en-PK"/>
        </a:p>
      </dgm:t>
    </dgm:pt>
    <dgm:pt modelId="{4A0A27A7-39AD-4420-8C63-518279184DDD}">
      <dgm:prSet phldrT="[Text]"/>
      <dgm:spPr/>
      <dgm:t>
        <a:bodyPr/>
        <a:lstStyle/>
        <a:p>
          <a:r>
            <a:rPr lang="en-US" dirty="0"/>
            <a:t>Strictly typed</a:t>
          </a:r>
          <a:endParaRPr lang="en-PK" dirty="0"/>
        </a:p>
      </dgm:t>
    </dgm:pt>
    <dgm:pt modelId="{39B3C455-95D5-44D8-B587-77013228E1C8}" type="parTrans" cxnId="{042B85C7-0813-4444-946B-FEBFDE0A72CB}">
      <dgm:prSet/>
      <dgm:spPr/>
      <dgm:t>
        <a:bodyPr/>
        <a:lstStyle/>
        <a:p>
          <a:endParaRPr lang="en-PK"/>
        </a:p>
      </dgm:t>
    </dgm:pt>
    <dgm:pt modelId="{DA1DB4C9-8CEB-4398-8F1F-7624696C59F7}" type="sibTrans" cxnId="{042B85C7-0813-4444-946B-FEBFDE0A72CB}">
      <dgm:prSet/>
      <dgm:spPr/>
      <dgm:t>
        <a:bodyPr/>
        <a:lstStyle/>
        <a:p>
          <a:endParaRPr lang="en-PK"/>
        </a:p>
      </dgm:t>
    </dgm:pt>
    <dgm:pt modelId="{A6694E00-7CDA-4218-85E7-F056B784705A}">
      <dgm:prSet phldrT="[Text]"/>
      <dgm:spPr/>
      <dgm:t>
        <a:bodyPr/>
        <a:lstStyle/>
        <a:p>
          <a:r>
            <a:rPr lang="en-US" dirty="0"/>
            <a:t>Very loosely typed</a:t>
          </a:r>
          <a:endParaRPr lang="en-PK" dirty="0"/>
        </a:p>
      </dgm:t>
    </dgm:pt>
    <dgm:pt modelId="{8B065C35-5243-4FED-B754-5FD9D9A1B1B3}" type="parTrans" cxnId="{7E05C44E-BC02-4BFF-B870-6E17B51115F3}">
      <dgm:prSet/>
      <dgm:spPr/>
      <dgm:t>
        <a:bodyPr/>
        <a:lstStyle/>
        <a:p>
          <a:endParaRPr lang="en-PK"/>
        </a:p>
      </dgm:t>
    </dgm:pt>
    <dgm:pt modelId="{85EE664E-7C41-4F3E-B35A-DB0DEB454DB8}" type="sibTrans" cxnId="{7E05C44E-BC02-4BFF-B870-6E17B51115F3}">
      <dgm:prSet/>
      <dgm:spPr/>
      <dgm:t>
        <a:bodyPr/>
        <a:lstStyle/>
        <a:p>
          <a:endParaRPr lang="en-PK"/>
        </a:p>
      </dgm:t>
    </dgm:pt>
    <dgm:pt modelId="{221EE7A5-B2EF-44D6-AA0D-E44DAE201B18}">
      <dgm:prSet phldrT="[Text]"/>
      <dgm:spPr/>
      <dgm:t>
        <a:bodyPr/>
        <a:lstStyle/>
        <a:p>
          <a:r>
            <a:rPr lang="en-US" dirty="0"/>
            <a:t>Close of machine language</a:t>
          </a:r>
          <a:endParaRPr lang="en-PK" dirty="0"/>
        </a:p>
      </dgm:t>
    </dgm:pt>
    <dgm:pt modelId="{2BE41D85-BE69-410B-B38C-B406AEBB097D}" type="parTrans" cxnId="{E6AD8C05-9528-41A0-95E8-B4B8FF82EF41}">
      <dgm:prSet/>
      <dgm:spPr/>
      <dgm:t>
        <a:bodyPr/>
        <a:lstStyle/>
        <a:p>
          <a:endParaRPr lang="en-PK"/>
        </a:p>
      </dgm:t>
    </dgm:pt>
    <dgm:pt modelId="{65390BD4-F701-4855-89E9-1D0B56748E81}" type="sibTrans" cxnId="{E6AD8C05-9528-41A0-95E8-B4B8FF82EF41}">
      <dgm:prSet/>
      <dgm:spPr/>
      <dgm:t>
        <a:bodyPr/>
        <a:lstStyle/>
        <a:p>
          <a:endParaRPr lang="en-PK"/>
        </a:p>
      </dgm:t>
    </dgm:pt>
    <dgm:pt modelId="{06F90C7B-0364-4D50-9CBA-B409A9E55943}">
      <dgm:prSet phldrT="[Text]"/>
      <dgm:spPr/>
      <dgm:t>
        <a:bodyPr/>
        <a:lstStyle/>
        <a:p>
          <a:r>
            <a:rPr lang="en-US" dirty="0"/>
            <a:t>Close to </a:t>
          </a:r>
          <a:r>
            <a:rPr lang="en-US" dirty="0">
              <a:solidFill>
                <a:srgbClr val="FF0000"/>
              </a:solidFill>
              <a:highlight>
                <a:srgbClr val="FFFF00"/>
              </a:highlight>
            </a:rPr>
            <a:t>human language</a:t>
          </a:r>
          <a:endParaRPr lang="en-PK" dirty="0">
            <a:solidFill>
              <a:srgbClr val="FF0000"/>
            </a:solidFill>
            <a:highlight>
              <a:srgbClr val="FFFF00"/>
            </a:highlight>
          </a:endParaRPr>
        </a:p>
      </dgm:t>
    </dgm:pt>
    <dgm:pt modelId="{75370586-3F91-4824-8DA4-EFB83BD5545F}" type="parTrans" cxnId="{4438917F-3B3C-4A5E-8053-170CCD1D5D0E}">
      <dgm:prSet/>
      <dgm:spPr/>
      <dgm:t>
        <a:bodyPr/>
        <a:lstStyle/>
        <a:p>
          <a:endParaRPr lang="en-PK"/>
        </a:p>
      </dgm:t>
    </dgm:pt>
    <dgm:pt modelId="{A8CD9FC9-FA4B-4BDE-B997-29F83F659E29}" type="sibTrans" cxnId="{4438917F-3B3C-4A5E-8053-170CCD1D5D0E}">
      <dgm:prSet/>
      <dgm:spPr/>
      <dgm:t>
        <a:bodyPr/>
        <a:lstStyle/>
        <a:p>
          <a:endParaRPr lang="en-PK"/>
        </a:p>
      </dgm:t>
    </dgm:pt>
    <dgm:pt modelId="{04A77C63-D3F7-4C29-97F5-A451E8D5D961}" type="pres">
      <dgm:prSet presAssocID="{6F974D56-BB26-4164-ABE4-770B4CFA57CA}" presName="composite" presStyleCnt="0">
        <dgm:presLayoutVars>
          <dgm:chMax val="1"/>
          <dgm:dir/>
          <dgm:resizeHandles val="exact"/>
        </dgm:presLayoutVars>
      </dgm:prSet>
      <dgm:spPr/>
    </dgm:pt>
    <dgm:pt modelId="{A519AE81-9024-4FC1-A264-C2E82BE2C9C9}" type="pres">
      <dgm:prSet presAssocID="{E3BA6463-C7D6-4AE0-97FB-A84EDDFD3A6A}" presName="roof" presStyleLbl="dkBgShp" presStyleIdx="0" presStyleCnt="2"/>
      <dgm:spPr/>
    </dgm:pt>
    <dgm:pt modelId="{253DA8D2-58CB-427B-8212-EAB3AFE3E432}" type="pres">
      <dgm:prSet presAssocID="{E3BA6463-C7D6-4AE0-97FB-A84EDDFD3A6A}" presName="pillars" presStyleCnt="0"/>
      <dgm:spPr/>
    </dgm:pt>
    <dgm:pt modelId="{B421EEA9-1EC1-4DE0-A2CC-39537EC6F8D6}" type="pres">
      <dgm:prSet presAssocID="{E3BA6463-C7D6-4AE0-97FB-A84EDDFD3A6A}" presName="pillar1" presStyleLbl="node1" presStyleIdx="0" presStyleCnt="2">
        <dgm:presLayoutVars>
          <dgm:bulletEnabled val="1"/>
        </dgm:presLayoutVars>
      </dgm:prSet>
      <dgm:spPr/>
    </dgm:pt>
    <dgm:pt modelId="{208CA49B-2FBC-42E0-9567-094599F1615C}" type="pres">
      <dgm:prSet presAssocID="{F5CA1B2A-E367-47A7-8A56-7041C75E52BD}" presName="pillarX" presStyleLbl="node1" presStyleIdx="1" presStyleCnt="2">
        <dgm:presLayoutVars>
          <dgm:bulletEnabled val="1"/>
        </dgm:presLayoutVars>
      </dgm:prSet>
      <dgm:spPr/>
    </dgm:pt>
    <dgm:pt modelId="{28DECED3-18CB-4211-8900-695E26D3D0D2}" type="pres">
      <dgm:prSet presAssocID="{E3BA6463-C7D6-4AE0-97FB-A84EDDFD3A6A}" presName="base" presStyleLbl="dkBgShp" presStyleIdx="1" presStyleCnt="2"/>
      <dgm:spPr/>
    </dgm:pt>
  </dgm:ptLst>
  <dgm:cxnLst>
    <dgm:cxn modelId="{E6AD8C05-9528-41A0-95E8-B4B8FF82EF41}" srcId="{B3E6EA09-DF62-4A50-A943-6F1B6935CC4F}" destId="{221EE7A5-B2EF-44D6-AA0D-E44DAE201B18}" srcOrd="2" destOrd="0" parTransId="{2BE41D85-BE69-410B-B38C-B406AEBB097D}" sibTransId="{65390BD4-F701-4855-89E9-1D0B56748E81}"/>
    <dgm:cxn modelId="{DC2E1D0D-5177-44F7-9BC3-595A28128163}" srcId="{F5CA1B2A-E367-47A7-8A56-7041C75E52BD}" destId="{61033DEB-5F84-4668-8A16-2D5548153951}" srcOrd="0" destOrd="0" parTransId="{3D4C9B4A-61DD-43F5-B309-2AC66CCFCAEB}" sibTransId="{CAC5FE42-75D8-47D8-8C33-46A25AEFFDDB}"/>
    <dgm:cxn modelId="{80C9935D-463A-44D8-AC06-3C40D3B8D614}" type="presOf" srcId="{3B8F61E7-7389-4CDB-B09E-30ECF549F9AF}" destId="{B421EEA9-1EC1-4DE0-A2CC-39537EC6F8D6}" srcOrd="0" destOrd="1" presId="urn:microsoft.com/office/officeart/2005/8/layout/hList3"/>
    <dgm:cxn modelId="{3F314341-5786-4EDC-88D1-C9F174CF1015}" srcId="{6F974D56-BB26-4164-ABE4-770B4CFA57CA}" destId="{8CF8087A-D3D1-411F-94C8-75AC93CAFE4A}" srcOrd="1" destOrd="0" parTransId="{1A455109-F00B-42BC-AF78-49447439B87B}" sibTransId="{16844AF7-5F13-43EB-9495-4EE77DCD1AB4}"/>
    <dgm:cxn modelId="{7E05C44E-BC02-4BFF-B870-6E17B51115F3}" srcId="{F5CA1B2A-E367-47A7-8A56-7041C75E52BD}" destId="{A6694E00-7CDA-4218-85E7-F056B784705A}" srcOrd="1" destOrd="0" parTransId="{8B065C35-5243-4FED-B754-5FD9D9A1B1B3}" sibTransId="{85EE664E-7C41-4F3E-B35A-DB0DEB454DB8}"/>
    <dgm:cxn modelId="{CA68047D-8771-4F2E-AE2D-EA9929EE7C33}" srcId="{B3E6EA09-DF62-4A50-A943-6F1B6935CC4F}" destId="{3B8F61E7-7389-4CDB-B09E-30ECF549F9AF}" srcOrd="0" destOrd="0" parTransId="{AC57024A-686D-4AB0-B24C-19DEF32307BF}" sibTransId="{FBF4D280-7795-448E-8052-46F08D4A43FA}"/>
    <dgm:cxn modelId="{B9B47A7F-27D9-4259-8304-B0FB836FA0A1}" type="presOf" srcId="{221EE7A5-B2EF-44D6-AA0D-E44DAE201B18}" destId="{B421EEA9-1EC1-4DE0-A2CC-39537EC6F8D6}" srcOrd="0" destOrd="3" presId="urn:microsoft.com/office/officeart/2005/8/layout/hList3"/>
    <dgm:cxn modelId="{4438917F-3B3C-4A5E-8053-170CCD1D5D0E}" srcId="{F5CA1B2A-E367-47A7-8A56-7041C75E52BD}" destId="{06F90C7B-0364-4D50-9CBA-B409A9E55943}" srcOrd="2" destOrd="0" parTransId="{75370586-3F91-4824-8DA4-EFB83BD5545F}" sibTransId="{A8CD9FC9-FA4B-4BDE-B997-29F83F659E29}"/>
    <dgm:cxn modelId="{D5760088-B094-4D71-808A-A0A2581D3A16}" srcId="{E3BA6463-C7D6-4AE0-97FB-A84EDDFD3A6A}" destId="{F5CA1B2A-E367-47A7-8A56-7041C75E52BD}" srcOrd="1" destOrd="0" parTransId="{DBEF0066-70E9-400B-9345-FB08D174EF6D}" sibTransId="{98046BB1-7EF5-4537-BA8C-927793A235C5}"/>
    <dgm:cxn modelId="{7FE4EE8A-1CB8-47F3-A9C6-A68676F10FE0}" type="presOf" srcId="{61033DEB-5F84-4668-8A16-2D5548153951}" destId="{208CA49B-2FBC-42E0-9567-094599F1615C}" srcOrd="0" destOrd="1" presId="urn:microsoft.com/office/officeart/2005/8/layout/hList3"/>
    <dgm:cxn modelId="{EBA2CA98-A951-4042-A0A6-B2D3DDDC604E}" type="presOf" srcId="{E3BA6463-C7D6-4AE0-97FB-A84EDDFD3A6A}" destId="{A519AE81-9024-4FC1-A264-C2E82BE2C9C9}" srcOrd="0" destOrd="0" presId="urn:microsoft.com/office/officeart/2005/8/layout/hList3"/>
    <dgm:cxn modelId="{45D566A5-D069-4653-BF7F-B8A5958B06E2}" type="presOf" srcId="{B3E6EA09-DF62-4A50-A943-6F1B6935CC4F}" destId="{B421EEA9-1EC1-4DE0-A2CC-39537EC6F8D6}" srcOrd="0" destOrd="0" presId="urn:microsoft.com/office/officeart/2005/8/layout/hList3"/>
    <dgm:cxn modelId="{3F7D82C2-67E5-490D-BF90-577ED1FF4477}" type="presOf" srcId="{4A0A27A7-39AD-4420-8C63-518279184DDD}" destId="{B421EEA9-1EC1-4DE0-A2CC-39537EC6F8D6}" srcOrd="0" destOrd="2" presId="urn:microsoft.com/office/officeart/2005/8/layout/hList3"/>
    <dgm:cxn modelId="{F23C16C3-723A-45DA-979E-5DB2EB1E107B}" type="presOf" srcId="{A6694E00-7CDA-4218-85E7-F056B784705A}" destId="{208CA49B-2FBC-42E0-9567-094599F1615C}" srcOrd="0" destOrd="2" presId="urn:microsoft.com/office/officeart/2005/8/layout/hList3"/>
    <dgm:cxn modelId="{042B85C7-0813-4444-946B-FEBFDE0A72CB}" srcId="{B3E6EA09-DF62-4A50-A943-6F1B6935CC4F}" destId="{4A0A27A7-39AD-4420-8C63-518279184DDD}" srcOrd="1" destOrd="0" parTransId="{39B3C455-95D5-44D8-B587-77013228E1C8}" sibTransId="{DA1DB4C9-8CEB-4398-8F1F-7624696C59F7}"/>
    <dgm:cxn modelId="{9309DACF-A12C-4FDA-BC55-7C5ADAC03C5E}" srcId="{6F974D56-BB26-4164-ABE4-770B4CFA57CA}" destId="{E3BA6463-C7D6-4AE0-97FB-A84EDDFD3A6A}" srcOrd="0" destOrd="0" parTransId="{D107907D-5A0B-4BF0-808D-42316300FAA8}" sibTransId="{8C751498-C00D-40ED-97B6-53A87F8D6E52}"/>
    <dgm:cxn modelId="{9B4590DB-A0D2-4599-9CC0-D6CEDCE033D6}" type="presOf" srcId="{6F974D56-BB26-4164-ABE4-770B4CFA57CA}" destId="{04A77C63-D3F7-4C29-97F5-A451E8D5D961}" srcOrd="0" destOrd="0" presId="urn:microsoft.com/office/officeart/2005/8/layout/hList3"/>
    <dgm:cxn modelId="{8A06CEE5-3EC3-460E-9B89-95496A405F2F}" type="presOf" srcId="{06F90C7B-0364-4D50-9CBA-B409A9E55943}" destId="{208CA49B-2FBC-42E0-9567-094599F1615C}" srcOrd="0" destOrd="3" presId="urn:microsoft.com/office/officeart/2005/8/layout/hList3"/>
    <dgm:cxn modelId="{ED5411F7-2883-481E-894B-A9C612573A5C}" type="presOf" srcId="{F5CA1B2A-E367-47A7-8A56-7041C75E52BD}" destId="{208CA49B-2FBC-42E0-9567-094599F1615C}" srcOrd="0" destOrd="0" presId="urn:microsoft.com/office/officeart/2005/8/layout/hList3"/>
    <dgm:cxn modelId="{82EFCEF7-8F8B-457B-BECF-D6C8C4F8F902}" srcId="{E3BA6463-C7D6-4AE0-97FB-A84EDDFD3A6A}" destId="{B3E6EA09-DF62-4A50-A943-6F1B6935CC4F}" srcOrd="0" destOrd="0" parTransId="{DA0481B1-22B2-4D3B-B980-FE44E7AA0B89}" sibTransId="{51319D5C-96F9-4AAC-9ADB-EBAED8BD1DFA}"/>
    <dgm:cxn modelId="{E44DD460-1959-406F-99C5-61E3607FC6AD}" type="presParOf" srcId="{04A77C63-D3F7-4C29-97F5-A451E8D5D961}" destId="{A519AE81-9024-4FC1-A264-C2E82BE2C9C9}" srcOrd="0" destOrd="0" presId="urn:microsoft.com/office/officeart/2005/8/layout/hList3"/>
    <dgm:cxn modelId="{1BB48941-D6C0-421D-9992-8A87F92B8B33}" type="presParOf" srcId="{04A77C63-D3F7-4C29-97F5-A451E8D5D961}" destId="{253DA8D2-58CB-427B-8212-EAB3AFE3E432}" srcOrd="1" destOrd="0" presId="urn:microsoft.com/office/officeart/2005/8/layout/hList3"/>
    <dgm:cxn modelId="{2BACE924-50BF-44F0-A993-0DEE47412EFB}" type="presParOf" srcId="{253DA8D2-58CB-427B-8212-EAB3AFE3E432}" destId="{B421EEA9-1EC1-4DE0-A2CC-39537EC6F8D6}" srcOrd="0" destOrd="0" presId="urn:microsoft.com/office/officeart/2005/8/layout/hList3"/>
    <dgm:cxn modelId="{EFE578B3-D5D4-4633-BDC6-8597462D2913}" type="presParOf" srcId="{253DA8D2-58CB-427B-8212-EAB3AFE3E432}" destId="{208CA49B-2FBC-42E0-9567-094599F1615C}" srcOrd="1" destOrd="0" presId="urn:microsoft.com/office/officeart/2005/8/layout/hList3"/>
    <dgm:cxn modelId="{528F7137-BC4B-460D-9E8D-A844AF531FA7}" type="presParOf" srcId="{04A77C63-D3F7-4C29-97F5-A451E8D5D961}" destId="{28DECED3-18CB-4211-8900-695E26D3D0D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9AE81-9024-4FC1-A264-C2E82BE2C9C9}">
      <dsp:nvSpPr>
        <dsp:cNvPr id="0" name=""/>
        <dsp:cNvSpPr/>
      </dsp:nvSpPr>
      <dsp:spPr>
        <a:xfrm>
          <a:off x="0" y="0"/>
          <a:ext cx="9601200" cy="99536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Comparison</a:t>
          </a:r>
          <a:endParaRPr lang="en-PK" sz="4800" kern="1200" dirty="0"/>
        </a:p>
      </dsp:txBody>
      <dsp:txXfrm>
        <a:off x="0" y="0"/>
        <a:ext cx="9601200" cy="995362"/>
      </dsp:txXfrm>
    </dsp:sp>
    <dsp:sp modelId="{B421EEA9-1EC1-4DE0-A2CC-39537EC6F8D6}">
      <dsp:nvSpPr>
        <dsp:cNvPr id="0" name=""/>
        <dsp:cNvSpPr/>
      </dsp:nvSpPr>
      <dsp:spPr>
        <a:xfrm>
          <a:off x="0" y="995362"/>
          <a:ext cx="4800600" cy="2090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C++</a:t>
          </a:r>
          <a:endParaRPr lang="en-PK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Compiler (fast)</a:t>
          </a:r>
          <a:endParaRPr lang="en-PK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Strictly typed</a:t>
          </a:r>
          <a:endParaRPr lang="en-PK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Close of machine language</a:t>
          </a:r>
          <a:endParaRPr lang="en-PK" sz="2700" kern="1200" dirty="0"/>
        </a:p>
      </dsp:txBody>
      <dsp:txXfrm>
        <a:off x="0" y="995362"/>
        <a:ext cx="4800600" cy="2090261"/>
      </dsp:txXfrm>
    </dsp:sp>
    <dsp:sp modelId="{208CA49B-2FBC-42E0-9567-094599F1615C}">
      <dsp:nvSpPr>
        <dsp:cNvPr id="0" name=""/>
        <dsp:cNvSpPr/>
      </dsp:nvSpPr>
      <dsp:spPr>
        <a:xfrm>
          <a:off x="4800600" y="995362"/>
          <a:ext cx="4800600" cy="2090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Python</a:t>
          </a:r>
          <a:endParaRPr lang="en-PK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Interpreter (slow)</a:t>
          </a:r>
          <a:endParaRPr lang="en-PK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Very loosely typed</a:t>
          </a:r>
          <a:endParaRPr lang="en-PK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Close to </a:t>
          </a:r>
          <a:r>
            <a:rPr lang="en-US" sz="2700" kern="1200" dirty="0">
              <a:solidFill>
                <a:srgbClr val="FF0000"/>
              </a:solidFill>
              <a:highlight>
                <a:srgbClr val="FFFF00"/>
              </a:highlight>
            </a:rPr>
            <a:t>human language</a:t>
          </a:r>
          <a:endParaRPr lang="en-PK" sz="2700" kern="1200" dirty="0">
            <a:solidFill>
              <a:srgbClr val="FF0000"/>
            </a:solidFill>
            <a:highlight>
              <a:srgbClr val="FFFF00"/>
            </a:highlight>
          </a:endParaRPr>
        </a:p>
      </dsp:txBody>
      <dsp:txXfrm>
        <a:off x="4800600" y="995362"/>
        <a:ext cx="4800600" cy="2090261"/>
      </dsp:txXfrm>
    </dsp:sp>
    <dsp:sp modelId="{28DECED3-18CB-4211-8900-695E26D3D0D2}">
      <dsp:nvSpPr>
        <dsp:cNvPr id="0" name=""/>
        <dsp:cNvSpPr/>
      </dsp:nvSpPr>
      <dsp:spPr>
        <a:xfrm>
          <a:off x="0" y="3085623"/>
          <a:ext cx="9601200" cy="23225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947-9B4B-1650-4369-08DDE72CA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DE99A-5DA2-859C-CBB8-D129D073B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9909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6769-3C25-CF5A-9628-1BEA7266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the lecture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D13B-2F03-EA83-3F98-9B375C7BE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9448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0B09-57DD-CF76-C5A2-9BD2952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computer do?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E08C-452D-8A7C-9A7B-D3AEA23C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Fundamentally:</a:t>
            </a:r>
          </a:p>
          <a:p>
            <a:pPr lvl="1"/>
            <a:r>
              <a:rPr lang="en-US" dirty="0"/>
              <a:t>performs calculations</a:t>
            </a:r>
          </a:p>
          <a:p>
            <a:pPr lvl="2"/>
            <a:r>
              <a:rPr lang="en-US" dirty="0"/>
              <a:t>a billion calculations per second!</a:t>
            </a:r>
          </a:p>
          <a:p>
            <a:pPr lvl="1"/>
            <a:r>
              <a:rPr lang="en-US" dirty="0"/>
              <a:t>remembers results</a:t>
            </a:r>
          </a:p>
          <a:p>
            <a:pPr lvl="2"/>
            <a:r>
              <a:rPr lang="en-US" dirty="0"/>
              <a:t>100s of gigabytes of storage!</a:t>
            </a:r>
          </a:p>
          <a:p>
            <a:r>
              <a:rPr lang="en-US" dirty="0"/>
              <a:t>What kinds of calculations?</a:t>
            </a:r>
          </a:p>
          <a:p>
            <a:pPr lvl="1"/>
            <a:r>
              <a:rPr lang="en-US" dirty="0"/>
              <a:t>built-in to the language</a:t>
            </a:r>
          </a:p>
          <a:p>
            <a:pPr lvl="1"/>
            <a:r>
              <a:rPr lang="en-US" dirty="0"/>
              <a:t>ones that you define as the programmer</a:t>
            </a:r>
          </a:p>
          <a:p>
            <a:r>
              <a:rPr lang="en-US" dirty="0"/>
              <a:t>Computers only know what you tell them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0924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B777-6AE3-5367-280A-B682B78F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runs an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9171-2615-45F1-DDB2-BEF02851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is a set of instructions</a:t>
            </a:r>
          </a:p>
          <a:p>
            <a:pPr lvl="1"/>
            <a:r>
              <a:rPr lang="en-US" dirty="0"/>
              <a:t>Sequence of steps</a:t>
            </a:r>
          </a:p>
          <a:p>
            <a:pPr lvl="1"/>
            <a:r>
              <a:rPr lang="en-US" dirty="0"/>
              <a:t>Flow of control process that specifies when each step is executed</a:t>
            </a:r>
          </a:p>
          <a:p>
            <a:pPr lvl="1"/>
            <a:r>
              <a:rPr lang="en-US" dirty="0"/>
              <a:t>A mean of determining when to stop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2265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7A44-9314-CBB1-3898-F7FDEA14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of instructions : Python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030E-1415-17C5-1454-FB1D5D98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act as a medium of instruction for writing an algorithm</a:t>
            </a:r>
          </a:p>
          <a:p>
            <a:r>
              <a:rPr lang="en-US" dirty="0"/>
              <a:t>Python is the preferred language for this course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8045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3771-D024-F192-5BC7-73385C53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C++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8D0552-6550-2E83-BBF3-8909666BE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80688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69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B77F-4A49-6F1D-90D4-FD5D3424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Configuration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F141-4E8A-6826-F144-E2E4B923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9234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2825-8AAA-F69B-120C-F9BF6AE6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execute first lecture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967C-BC24-CD36-B013-7A3D3BD0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802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7F42-B784-E125-A934-A40BBBD7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Lecture Note 1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EB46-E07D-0C9C-B2E4-F36BB1C6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notes on Lecture Notes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71994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157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Python Basics</vt:lpstr>
      <vt:lpstr>Contents of the lecture</vt:lpstr>
      <vt:lpstr>What does a computer do?</vt:lpstr>
      <vt:lpstr>Computer runs an algorithm</vt:lpstr>
      <vt:lpstr>Medium of instructions : Python</vt:lpstr>
      <vt:lpstr>Python VS C++</vt:lpstr>
      <vt:lpstr>Environment Configuration</vt:lpstr>
      <vt:lpstr>Download and execute first lecture</vt:lpstr>
      <vt:lpstr>Print Lecture Note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Muhammad Murad Khan</dc:creator>
  <cp:lastModifiedBy>Muhammad Murad Khan</cp:lastModifiedBy>
  <cp:revision>1</cp:revision>
  <dcterms:created xsi:type="dcterms:W3CDTF">2022-08-22T05:23:31Z</dcterms:created>
  <dcterms:modified xsi:type="dcterms:W3CDTF">2022-08-22T07:57:41Z</dcterms:modified>
</cp:coreProperties>
</file>