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5" r:id="rId4"/>
    <p:sldId id="267" r:id="rId5"/>
    <p:sldId id="268" r:id="rId6"/>
    <p:sldId id="266"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6EA12-4FB9-433C-9F64-C0415415C2F9}" v="225" dt="2022-08-26T16:47:36.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83959" autoAdjust="0"/>
  </p:normalViewPr>
  <p:slideViewPr>
    <p:cSldViewPr snapToGrid="0">
      <p:cViewPr varScale="1">
        <p:scale>
          <a:sx n="58" d="100"/>
          <a:sy n="58" d="100"/>
        </p:scale>
        <p:origin x="8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urad Khan" userId="bd912e04-0706-416c-93fc-ead48d218782" providerId="ADAL" clId="{8AB6EA12-4FB9-433C-9F64-C0415415C2F9}"/>
    <pc:docChg chg="custSel addSld modSld">
      <pc:chgData name="Muhammad Murad Khan" userId="bd912e04-0706-416c-93fc-ead48d218782" providerId="ADAL" clId="{8AB6EA12-4FB9-433C-9F64-C0415415C2F9}" dt="2022-08-27T05:14:41.814" v="1594" actId="20577"/>
      <pc:docMkLst>
        <pc:docMk/>
      </pc:docMkLst>
      <pc:sldChg chg="modSp mod">
        <pc:chgData name="Muhammad Murad Khan" userId="bd912e04-0706-416c-93fc-ead48d218782" providerId="ADAL" clId="{8AB6EA12-4FB9-433C-9F64-C0415415C2F9}" dt="2022-08-22T05:25:21.338" v="20" actId="20577"/>
        <pc:sldMkLst>
          <pc:docMk/>
          <pc:sldMk cId="3394486019" sldId="257"/>
        </pc:sldMkLst>
        <pc:spChg chg="mod">
          <ac:chgData name="Muhammad Murad Khan" userId="bd912e04-0706-416c-93fc-ead48d218782" providerId="ADAL" clId="{8AB6EA12-4FB9-433C-9F64-C0415415C2F9}" dt="2022-08-22T05:25:21.338" v="20" actId="20577"/>
          <ac:spMkLst>
            <pc:docMk/>
            <pc:sldMk cId="3394486019" sldId="257"/>
            <ac:spMk id="2" creationId="{38F36769-3C25-CF5A-9628-1BEA7266D0B5}"/>
          </ac:spMkLst>
        </pc:spChg>
      </pc:sldChg>
      <pc:sldChg chg="modSp mod">
        <pc:chgData name="Muhammad Murad Khan" userId="bd912e04-0706-416c-93fc-ead48d218782" providerId="ADAL" clId="{8AB6EA12-4FB9-433C-9F64-C0415415C2F9}" dt="2022-08-22T05:27:18.440" v="96" actId="20577"/>
        <pc:sldMkLst>
          <pc:docMk/>
          <pc:sldMk cId="3609245525" sldId="258"/>
        </pc:sldMkLst>
        <pc:spChg chg="mod">
          <ac:chgData name="Muhammad Murad Khan" userId="bd912e04-0706-416c-93fc-ead48d218782" providerId="ADAL" clId="{8AB6EA12-4FB9-433C-9F64-C0415415C2F9}" dt="2022-08-22T05:26:21.294" v="44" actId="20577"/>
          <ac:spMkLst>
            <pc:docMk/>
            <pc:sldMk cId="3609245525" sldId="258"/>
            <ac:spMk id="2" creationId="{AA3F0B09-57DD-CF76-C5A2-9BD29528F189}"/>
          </ac:spMkLst>
        </pc:spChg>
        <pc:spChg chg="mod">
          <ac:chgData name="Muhammad Murad Khan" userId="bd912e04-0706-416c-93fc-ead48d218782" providerId="ADAL" clId="{8AB6EA12-4FB9-433C-9F64-C0415415C2F9}" dt="2022-08-22T05:27:18.440" v="96" actId="20577"/>
          <ac:spMkLst>
            <pc:docMk/>
            <pc:sldMk cId="3609245525" sldId="258"/>
            <ac:spMk id="3" creationId="{3F25E08C-452D-8A7C-9A7B-D3AEA23C49C1}"/>
          </ac:spMkLst>
        </pc:spChg>
      </pc:sldChg>
      <pc:sldChg chg="modSp new mod">
        <pc:chgData name="Muhammad Murad Khan" userId="bd912e04-0706-416c-93fc-ead48d218782" providerId="ADAL" clId="{8AB6EA12-4FB9-433C-9F64-C0415415C2F9}" dt="2022-08-22T05:42:01.090" v="361" actId="20577"/>
        <pc:sldMkLst>
          <pc:docMk/>
          <pc:sldMk cId="2622651115" sldId="259"/>
        </pc:sldMkLst>
        <pc:spChg chg="mod">
          <ac:chgData name="Muhammad Murad Khan" userId="bd912e04-0706-416c-93fc-ead48d218782" providerId="ADAL" clId="{8AB6EA12-4FB9-433C-9F64-C0415415C2F9}" dt="2022-08-22T05:41:47.706" v="344" actId="20577"/>
          <ac:spMkLst>
            <pc:docMk/>
            <pc:sldMk cId="2622651115" sldId="259"/>
            <ac:spMk id="2" creationId="{CDDEB777-6AE3-5367-280A-B682B78F9D29}"/>
          </ac:spMkLst>
        </pc:spChg>
        <pc:spChg chg="mod">
          <ac:chgData name="Muhammad Murad Khan" userId="bd912e04-0706-416c-93fc-ead48d218782" providerId="ADAL" clId="{8AB6EA12-4FB9-433C-9F64-C0415415C2F9}" dt="2022-08-22T05:42:01.090" v="361" actId="20577"/>
          <ac:spMkLst>
            <pc:docMk/>
            <pc:sldMk cId="2622651115" sldId="259"/>
            <ac:spMk id="3" creationId="{B3439171-2615-45F1-DDB2-BEF0285141A5}"/>
          </ac:spMkLst>
        </pc:spChg>
      </pc:sldChg>
      <pc:sldChg chg="modSp new mod">
        <pc:chgData name="Muhammad Murad Khan" userId="bd912e04-0706-416c-93fc-ead48d218782" providerId="ADAL" clId="{8AB6EA12-4FB9-433C-9F64-C0415415C2F9}" dt="2022-08-22T05:44:44.278" v="565" actId="20577"/>
        <pc:sldMkLst>
          <pc:docMk/>
          <pc:sldMk cId="680453330" sldId="260"/>
        </pc:sldMkLst>
        <pc:spChg chg="mod">
          <ac:chgData name="Muhammad Murad Khan" userId="bd912e04-0706-416c-93fc-ead48d218782" providerId="ADAL" clId="{8AB6EA12-4FB9-433C-9F64-C0415415C2F9}" dt="2022-08-22T05:44:44.278" v="565" actId="20577"/>
          <ac:spMkLst>
            <pc:docMk/>
            <pc:sldMk cId="680453330" sldId="260"/>
            <ac:spMk id="2" creationId="{26BD7A44-9314-CBB1-3898-F7FDEA1494C4}"/>
          </ac:spMkLst>
        </pc:spChg>
        <pc:spChg chg="mod">
          <ac:chgData name="Muhammad Murad Khan" userId="bd912e04-0706-416c-93fc-ead48d218782" providerId="ADAL" clId="{8AB6EA12-4FB9-433C-9F64-C0415415C2F9}" dt="2022-08-22T05:44:38.533" v="556" actId="20577"/>
          <ac:spMkLst>
            <pc:docMk/>
            <pc:sldMk cId="680453330" sldId="260"/>
            <ac:spMk id="3" creationId="{A239030E-1415-17C5-1454-FB1D5D989CD3}"/>
          </ac:spMkLst>
        </pc:spChg>
      </pc:sldChg>
      <pc:sldChg chg="addSp delSp modSp new mod">
        <pc:chgData name="Muhammad Murad Khan" userId="bd912e04-0706-416c-93fc-ead48d218782" providerId="ADAL" clId="{8AB6EA12-4FB9-433C-9F64-C0415415C2F9}" dt="2022-08-22T05:48:42.768" v="735" actId="13926"/>
        <pc:sldMkLst>
          <pc:docMk/>
          <pc:sldMk cId="517697386" sldId="261"/>
        </pc:sldMkLst>
        <pc:spChg chg="mod">
          <ac:chgData name="Muhammad Murad Khan" userId="bd912e04-0706-416c-93fc-ead48d218782" providerId="ADAL" clId="{8AB6EA12-4FB9-433C-9F64-C0415415C2F9}" dt="2022-08-22T05:45:01.952" v="579" actId="20577"/>
          <ac:spMkLst>
            <pc:docMk/>
            <pc:sldMk cId="517697386" sldId="261"/>
            <ac:spMk id="2" creationId="{F1773771-D024-F192-5BC7-73385C535AE4}"/>
          </ac:spMkLst>
        </pc:spChg>
        <pc:spChg chg="del">
          <ac:chgData name="Muhammad Murad Khan" userId="bd912e04-0706-416c-93fc-ead48d218782" providerId="ADAL" clId="{8AB6EA12-4FB9-433C-9F64-C0415415C2F9}" dt="2022-08-22T05:45:55.001" v="580" actId="1032"/>
          <ac:spMkLst>
            <pc:docMk/>
            <pc:sldMk cId="517697386" sldId="261"/>
            <ac:spMk id="3" creationId="{AFE8D435-9BA4-7C86-4EB1-09156A11BE1C}"/>
          </ac:spMkLst>
        </pc:spChg>
        <pc:graphicFrameChg chg="add mod modGraphic">
          <ac:chgData name="Muhammad Murad Khan" userId="bd912e04-0706-416c-93fc-ead48d218782" providerId="ADAL" clId="{8AB6EA12-4FB9-433C-9F64-C0415415C2F9}" dt="2022-08-22T05:48:42.768" v="735" actId="13926"/>
          <ac:graphicFrameMkLst>
            <pc:docMk/>
            <pc:sldMk cId="517697386" sldId="261"/>
            <ac:graphicFrameMk id="4" creationId="{498D0552-6550-2E83-BBF3-8909666BE1CB}"/>
          </ac:graphicFrameMkLst>
        </pc:graphicFrameChg>
      </pc:sldChg>
      <pc:sldChg chg="modSp new mod">
        <pc:chgData name="Muhammad Murad Khan" userId="bd912e04-0706-416c-93fc-ead48d218782" providerId="ADAL" clId="{8AB6EA12-4FB9-433C-9F64-C0415415C2F9}" dt="2022-08-22T07:31:37.545" v="811" actId="20577"/>
        <pc:sldMkLst>
          <pc:docMk/>
          <pc:sldMk cId="1792348160" sldId="262"/>
        </pc:sldMkLst>
        <pc:spChg chg="mod">
          <ac:chgData name="Muhammad Murad Khan" userId="bd912e04-0706-416c-93fc-ead48d218782" providerId="ADAL" clId="{8AB6EA12-4FB9-433C-9F64-C0415415C2F9}" dt="2022-08-22T07:29:02.939" v="810" actId="313"/>
          <ac:spMkLst>
            <pc:docMk/>
            <pc:sldMk cId="1792348160" sldId="262"/>
            <ac:spMk id="2" creationId="{BCC8B77F-4A49-6F1D-90D4-FD5D342471E1}"/>
          </ac:spMkLst>
        </pc:spChg>
        <pc:spChg chg="mod">
          <ac:chgData name="Muhammad Murad Khan" userId="bd912e04-0706-416c-93fc-ead48d218782" providerId="ADAL" clId="{8AB6EA12-4FB9-433C-9F64-C0415415C2F9}" dt="2022-08-22T07:31:37.545" v="811" actId="20577"/>
          <ac:spMkLst>
            <pc:docMk/>
            <pc:sldMk cId="1792348160" sldId="262"/>
            <ac:spMk id="3" creationId="{90F2F141-4E8A-6826-F144-E2E4B9231FD8}"/>
          </ac:spMkLst>
        </pc:spChg>
      </pc:sldChg>
      <pc:sldChg chg="modSp new mod">
        <pc:chgData name="Muhammad Murad Khan" userId="bd912e04-0706-416c-93fc-ead48d218782" providerId="ADAL" clId="{8AB6EA12-4FB9-433C-9F64-C0415415C2F9}" dt="2022-08-22T08:59:15.532" v="927" actId="20577"/>
        <pc:sldMkLst>
          <pc:docMk/>
          <pc:sldMk cId="2768027149" sldId="263"/>
        </pc:sldMkLst>
        <pc:spChg chg="mod">
          <ac:chgData name="Muhammad Murad Khan" userId="bd912e04-0706-416c-93fc-ead48d218782" providerId="ADAL" clId="{8AB6EA12-4FB9-433C-9F64-C0415415C2F9}" dt="2022-08-22T07:31:56.626" v="870" actId="20577"/>
          <ac:spMkLst>
            <pc:docMk/>
            <pc:sldMk cId="2768027149" sldId="263"/>
            <ac:spMk id="2" creationId="{5F062825-8AAA-F69B-120C-F9BF6AE68E22}"/>
          </ac:spMkLst>
        </pc:spChg>
        <pc:spChg chg="mod">
          <ac:chgData name="Muhammad Murad Khan" userId="bd912e04-0706-416c-93fc-ead48d218782" providerId="ADAL" clId="{8AB6EA12-4FB9-433C-9F64-C0415415C2F9}" dt="2022-08-22T08:59:15.532" v="927" actId="20577"/>
          <ac:spMkLst>
            <pc:docMk/>
            <pc:sldMk cId="2768027149" sldId="263"/>
            <ac:spMk id="3" creationId="{9E58967C-BC24-CD36-B013-7A3D3BD05BA6}"/>
          </ac:spMkLst>
        </pc:spChg>
      </pc:sldChg>
      <pc:sldChg chg="modSp new mod">
        <pc:chgData name="Muhammad Murad Khan" userId="bd912e04-0706-416c-93fc-ead48d218782" providerId="ADAL" clId="{8AB6EA12-4FB9-433C-9F64-C0415415C2F9}" dt="2022-08-22T07:33:08.068" v="924" actId="20577"/>
        <pc:sldMkLst>
          <pc:docMk/>
          <pc:sldMk cId="1271994868" sldId="264"/>
        </pc:sldMkLst>
        <pc:spChg chg="mod">
          <ac:chgData name="Muhammad Murad Khan" userId="bd912e04-0706-416c-93fc-ead48d218782" providerId="ADAL" clId="{8AB6EA12-4FB9-433C-9F64-C0415415C2F9}" dt="2022-08-22T07:32:57.829" v="895" actId="20577"/>
          <ac:spMkLst>
            <pc:docMk/>
            <pc:sldMk cId="1271994868" sldId="264"/>
            <ac:spMk id="2" creationId="{6C037F42-B784-E125-A934-A40BBBD72452}"/>
          </ac:spMkLst>
        </pc:spChg>
        <pc:spChg chg="mod">
          <ac:chgData name="Muhammad Murad Khan" userId="bd912e04-0706-416c-93fc-ead48d218782" providerId="ADAL" clId="{8AB6EA12-4FB9-433C-9F64-C0415415C2F9}" dt="2022-08-22T07:33:08.068" v="924" actId="20577"/>
          <ac:spMkLst>
            <pc:docMk/>
            <pc:sldMk cId="1271994868" sldId="264"/>
            <ac:spMk id="3" creationId="{11C9EB46-E07D-0C9C-B2E4-F36BB1C642F2}"/>
          </ac:spMkLst>
        </pc:spChg>
      </pc:sldChg>
      <pc:sldChg chg="addSp delSp modSp new mod modNotesTx">
        <pc:chgData name="Muhammad Murad Khan" userId="bd912e04-0706-416c-93fc-ead48d218782" providerId="ADAL" clId="{8AB6EA12-4FB9-433C-9F64-C0415415C2F9}" dt="2022-08-26T16:50:40.890" v="1476" actId="20577"/>
        <pc:sldMkLst>
          <pc:docMk/>
          <pc:sldMk cId="1749380231" sldId="265"/>
        </pc:sldMkLst>
        <pc:spChg chg="mod">
          <ac:chgData name="Muhammad Murad Khan" userId="bd912e04-0706-416c-93fc-ead48d218782" providerId="ADAL" clId="{8AB6EA12-4FB9-433C-9F64-C0415415C2F9}" dt="2022-08-26T16:40:43.337" v="959" actId="20577"/>
          <ac:spMkLst>
            <pc:docMk/>
            <pc:sldMk cId="1749380231" sldId="265"/>
            <ac:spMk id="2" creationId="{604435D9-E907-D9B1-64EF-D0093BA6ACF8}"/>
          </ac:spMkLst>
        </pc:spChg>
        <pc:spChg chg="del">
          <ac:chgData name="Muhammad Murad Khan" userId="bd912e04-0706-416c-93fc-ead48d218782" providerId="ADAL" clId="{8AB6EA12-4FB9-433C-9F64-C0415415C2F9}" dt="2022-08-26T16:46:37.973" v="1096" actId="1032"/>
          <ac:spMkLst>
            <pc:docMk/>
            <pc:sldMk cId="1749380231" sldId="265"/>
            <ac:spMk id="3" creationId="{78128E02-1439-15A7-28B5-D3364227DE3D}"/>
          </ac:spMkLst>
        </pc:spChg>
        <pc:graphicFrameChg chg="add mod">
          <ac:chgData name="Muhammad Murad Khan" userId="bd912e04-0706-416c-93fc-ead48d218782" providerId="ADAL" clId="{8AB6EA12-4FB9-433C-9F64-C0415415C2F9}" dt="2022-08-26T16:47:36.150" v="1166" actId="20577"/>
          <ac:graphicFrameMkLst>
            <pc:docMk/>
            <pc:sldMk cId="1749380231" sldId="265"/>
            <ac:graphicFrameMk id="4" creationId="{2EDE0CD0-FC4A-0F85-4F18-946A5EC78034}"/>
          </ac:graphicFrameMkLst>
        </pc:graphicFrameChg>
      </pc:sldChg>
      <pc:sldChg chg="new">
        <pc:chgData name="Muhammad Murad Khan" userId="bd912e04-0706-416c-93fc-ead48d218782" providerId="ADAL" clId="{8AB6EA12-4FB9-433C-9F64-C0415415C2F9}" dt="2022-08-26T16:50:43.696" v="1477" actId="680"/>
        <pc:sldMkLst>
          <pc:docMk/>
          <pc:sldMk cId="2979415039" sldId="266"/>
        </pc:sldMkLst>
      </pc:sldChg>
      <pc:sldChg chg="modSp new mod">
        <pc:chgData name="Muhammad Murad Khan" userId="bd912e04-0706-416c-93fc-ead48d218782" providerId="ADAL" clId="{8AB6EA12-4FB9-433C-9F64-C0415415C2F9}" dt="2022-08-27T05:14:10.574" v="1512" actId="20577"/>
        <pc:sldMkLst>
          <pc:docMk/>
          <pc:sldMk cId="3292712553" sldId="267"/>
        </pc:sldMkLst>
        <pc:spChg chg="mod">
          <ac:chgData name="Muhammad Murad Khan" userId="bd912e04-0706-416c-93fc-ead48d218782" providerId="ADAL" clId="{8AB6EA12-4FB9-433C-9F64-C0415415C2F9}" dt="2022-08-27T05:14:10.574" v="1512" actId="20577"/>
          <ac:spMkLst>
            <pc:docMk/>
            <pc:sldMk cId="3292712553" sldId="267"/>
            <ac:spMk id="2" creationId="{DBB58D93-C29C-D061-204E-20883B75AEA7}"/>
          </ac:spMkLst>
        </pc:spChg>
      </pc:sldChg>
      <pc:sldChg chg="modSp new mod">
        <pc:chgData name="Muhammad Murad Khan" userId="bd912e04-0706-416c-93fc-ead48d218782" providerId="ADAL" clId="{8AB6EA12-4FB9-433C-9F64-C0415415C2F9}" dt="2022-08-27T05:14:41.814" v="1594" actId="20577"/>
        <pc:sldMkLst>
          <pc:docMk/>
          <pc:sldMk cId="131468330" sldId="268"/>
        </pc:sldMkLst>
        <pc:spChg chg="mod">
          <ac:chgData name="Muhammad Murad Khan" userId="bd912e04-0706-416c-93fc-ead48d218782" providerId="ADAL" clId="{8AB6EA12-4FB9-433C-9F64-C0415415C2F9}" dt="2022-08-27T05:14:41.814" v="1594" actId="20577"/>
          <ac:spMkLst>
            <pc:docMk/>
            <pc:sldMk cId="131468330" sldId="268"/>
            <ac:spMk id="2" creationId="{31234EA0-5F4C-C94C-819D-43A2D6B4547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78D032-8899-419C-A2B8-685D1A60F0CF}" type="doc">
      <dgm:prSet loTypeId="urn:microsoft.com/office/officeart/2005/8/layout/hProcess9" loCatId="process" qsTypeId="urn:microsoft.com/office/officeart/2005/8/quickstyle/simple1" qsCatId="simple" csTypeId="urn:microsoft.com/office/officeart/2005/8/colors/accent1_2" csCatId="accent1" phldr="1"/>
      <dgm:spPr/>
    </dgm:pt>
    <dgm:pt modelId="{9360EF85-7A63-437B-A905-13B6D21B0256}">
      <dgm:prSet phldrT="[Text]"/>
      <dgm:spPr/>
      <dgm:t>
        <a:bodyPr/>
        <a:lstStyle/>
        <a:p>
          <a:r>
            <a:rPr lang="en-US" dirty="0"/>
            <a:t>Code</a:t>
          </a:r>
        </a:p>
        <a:p>
          <a:r>
            <a:rPr lang="en-US" dirty="0"/>
            <a:t>“file.py”</a:t>
          </a:r>
          <a:endParaRPr lang="en-PK" dirty="0"/>
        </a:p>
      </dgm:t>
    </dgm:pt>
    <dgm:pt modelId="{082B7C34-B26C-4DEE-AD86-567FB1E70A6C}" type="parTrans" cxnId="{DFAFAA2B-C47C-4F3E-94FD-5DDBBF947D8A}">
      <dgm:prSet/>
      <dgm:spPr/>
      <dgm:t>
        <a:bodyPr/>
        <a:lstStyle/>
        <a:p>
          <a:endParaRPr lang="en-PK"/>
        </a:p>
      </dgm:t>
    </dgm:pt>
    <dgm:pt modelId="{B968871E-49C9-49AE-AEE6-D017A884F8C0}" type="sibTrans" cxnId="{DFAFAA2B-C47C-4F3E-94FD-5DDBBF947D8A}">
      <dgm:prSet/>
      <dgm:spPr/>
      <dgm:t>
        <a:bodyPr/>
        <a:lstStyle/>
        <a:p>
          <a:endParaRPr lang="en-PK"/>
        </a:p>
      </dgm:t>
    </dgm:pt>
    <dgm:pt modelId="{5862ABDF-9647-4F0F-810A-923881096D7A}">
      <dgm:prSet phldrT="[Text]"/>
      <dgm:spPr/>
      <dgm:t>
        <a:bodyPr/>
        <a:lstStyle/>
        <a:p>
          <a:r>
            <a:rPr lang="en-US" dirty="0"/>
            <a:t>Editor</a:t>
          </a:r>
        </a:p>
        <a:p>
          <a:r>
            <a:rPr lang="en-US" dirty="0"/>
            <a:t>PyCharm</a:t>
          </a:r>
          <a:endParaRPr lang="en-PK" dirty="0"/>
        </a:p>
      </dgm:t>
    </dgm:pt>
    <dgm:pt modelId="{41C414BF-029F-432D-9756-F0ABEBDE04EE}" type="parTrans" cxnId="{D92598EB-3EE8-42C7-B1E6-BA112F384EF8}">
      <dgm:prSet/>
      <dgm:spPr/>
      <dgm:t>
        <a:bodyPr/>
        <a:lstStyle/>
        <a:p>
          <a:endParaRPr lang="en-PK"/>
        </a:p>
      </dgm:t>
    </dgm:pt>
    <dgm:pt modelId="{2D55E934-5BED-4FA3-838F-82176A275FF7}" type="sibTrans" cxnId="{D92598EB-3EE8-42C7-B1E6-BA112F384EF8}">
      <dgm:prSet/>
      <dgm:spPr/>
      <dgm:t>
        <a:bodyPr/>
        <a:lstStyle/>
        <a:p>
          <a:endParaRPr lang="en-PK"/>
        </a:p>
      </dgm:t>
    </dgm:pt>
    <dgm:pt modelId="{3EEA1659-E8C2-47E4-A78E-C85F5B53FD5B}">
      <dgm:prSet phldrT="[Text]"/>
      <dgm:spPr/>
      <dgm:t>
        <a:bodyPr/>
        <a:lstStyle/>
        <a:p>
          <a:r>
            <a:rPr lang="en-US" dirty="0"/>
            <a:t>Interpreter</a:t>
          </a:r>
        </a:p>
        <a:p>
          <a:r>
            <a:rPr lang="en-US" dirty="0"/>
            <a:t>python.exe</a:t>
          </a:r>
          <a:endParaRPr lang="en-PK" dirty="0"/>
        </a:p>
      </dgm:t>
    </dgm:pt>
    <dgm:pt modelId="{EC527B37-7301-4D15-862A-0B5699366C7B}" type="parTrans" cxnId="{243E1374-6428-4245-B2A3-271324C99888}">
      <dgm:prSet/>
      <dgm:spPr/>
      <dgm:t>
        <a:bodyPr/>
        <a:lstStyle/>
        <a:p>
          <a:endParaRPr lang="en-PK"/>
        </a:p>
      </dgm:t>
    </dgm:pt>
    <dgm:pt modelId="{93204B44-75D7-4E75-BAA0-B388ED50C053}" type="sibTrans" cxnId="{243E1374-6428-4245-B2A3-271324C99888}">
      <dgm:prSet/>
      <dgm:spPr/>
      <dgm:t>
        <a:bodyPr/>
        <a:lstStyle/>
        <a:p>
          <a:endParaRPr lang="en-PK"/>
        </a:p>
      </dgm:t>
    </dgm:pt>
    <dgm:pt modelId="{A95E6E55-A5CB-4C65-9B72-FAAE071978EB}" type="pres">
      <dgm:prSet presAssocID="{5478D032-8899-419C-A2B8-685D1A60F0CF}" presName="CompostProcess" presStyleCnt="0">
        <dgm:presLayoutVars>
          <dgm:dir/>
          <dgm:resizeHandles val="exact"/>
        </dgm:presLayoutVars>
      </dgm:prSet>
      <dgm:spPr/>
    </dgm:pt>
    <dgm:pt modelId="{858E9790-831A-43EE-8FB3-A0BFED576DBE}" type="pres">
      <dgm:prSet presAssocID="{5478D032-8899-419C-A2B8-685D1A60F0CF}" presName="arrow" presStyleLbl="bgShp" presStyleIdx="0" presStyleCnt="1"/>
      <dgm:spPr/>
    </dgm:pt>
    <dgm:pt modelId="{B5271C76-5A1F-4EE6-A470-24D4BE44D489}" type="pres">
      <dgm:prSet presAssocID="{5478D032-8899-419C-A2B8-685D1A60F0CF}" presName="linearProcess" presStyleCnt="0"/>
      <dgm:spPr/>
    </dgm:pt>
    <dgm:pt modelId="{60136775-6C8E-476D-8141-2E17BF9449F9}" type="pres">
      <dgm:prSet presAssocID="{9360EF85-7A63-437B-A905-13B6D21B0256}" presName="textNode" presStyleLbl="node1" presStyleIdx="0" presStyleCnt="3">
        <dgm:presLayoutVars>
          <dgm:bulletEnabled val="1"/>
        </dgm:presLayoutVars>
      </dgm:prSet>
      <dgm:spPr/>
    </dgm:pt>
    <dgm:pt modelId="{881373FB-C185-4797-99B6-FDE565391EC8}" type="pres">
      <dgm:prSet presAssocID="{B968871E-49C9-49AE-AEE6-D017A884F8C0}" presName="sibTrans" presStyleCnt="0"/>
      <dgm:spPr/>
    </dgm:pt>
    <dgm:pt modelId="{C8ABAD41-BDF4-4CA2-A41A-4AFF018281BB}" type="pres">
      <dgm:prSet presAssocID="{5862ABDF-9647-4F0F-810A-923881096D7A}" presName="textNode" presStyleLbl="node1" presStyleIdx="1" presStyleCnt="3">
        <dgm:presLayoutVars>
          <dgm:bulletEnabled val="1"/>
        </dgm:presLayoutVars>
      </dgm:prSet>
      <dgm:spPr/>
    </dgm:pt>
    <dgm:pt modelId="{3E8AB1E0-132C-4453-A330-0E7B25E95605}" type="pres">
      <dgm:prSet presAssocID="{2D55E934-5BED-4FA3-838F-82176A275FF7}" presName="sibTrans" presStyleCnt="0"/>
      <dgm:spPr/>
    </dgm:pt>
    <dgm:pt modelId="{2CBECA47-998B-4E20-9B2A-39171D8FDE98}" type="pres">
      <dgm:prSet presAssocID="{3EEA1659-E8C2-47E4-A78E-C85F5B53FD5B}" presName="textNode" presStyleLbl="node1" presStyleIdx="2" presStyleCnt="3">
        <dgm:presLayoutVars>
          <dgm:bulletEnabled val="1"/>
        </dgm:presLayoutVars>
      </dgm:prSet>
      <dgm:spPr/>
    </dgm:pt>
  </dgm:ptLst>
  <dgm:cxnLst>
    <dgm:cxn modelId="{DFAFAA2B-C47C-4F3E-94FD-5DDBBF947D8A}" srcId="{5478D032-8899-419C-A2B8-685D1A60F0CF}" destId="{9360EF85-7A63-437B-A905-13B6D21B0256}" srcOrd="0" destOrd="0" parTransId="{082B7C34-B26C-4DEE-AD86-567FB1E70A6C}" sibTransId="{B968871E-49C9-49AE-AEE6-D017A884F8C0}"/>
    <dgm:cxn modelId="{216C9F5B-21D6-4D40-8309-9C82C03EFD11}" type="presOf" srcId="{5478D032-8899-419C-A2B8-685D1A60F0CF}" destId="{A95E6E55-A5CB-4C65-9B72-FAAE071978EB}" srcOrd="0" destOrd="0" presId="urn:microsoft.com/office/officeart/2005/8/layout/hProcess9"/>
    <dgm:cxn modelId="{5789FD50-97A1-43EF-AB88-27DB010D5805}" type="presOf" srcId="{3EEA1659-E8C2-47E4-A78E-C85F5B53FD5B}" destId="{2CBECA47-998B-4E20-9B2A-39171D8FDE98}" srcOrd="0" destOrd="0" presId="urn:microsoft.com/office/officeart/2005/8/layout/hProcess9"/>
    <dgm:cxn modelId="{243E1374-6428-4245-B2A3-271324C99888}" srcId="{5478D032-8899-419C-A2B8-685D1A60F0CF}" destId="{3EEA1659-E8C2-47E4-A78E-C85F5B53FD5B}" srcOrd="2" destOrd="0" parTransId="{EC527B37-7301-4D15-862A-0B5699366C7B}" sibTransId="{93204B44-75D7-4E75-BAA0-B388ED50C053}"/>
    <dgm:cxn modelId="{855D3D9D-F7CD-464B-A25E-A0773634B872}" type="presOf" srcId="{5862ABDF-9647-4F0F-810A-923881096D7A}" destId="{C8ABAD41-BDF4-4CA2-A41A-4AFF018281BB}" srcOrd="0" destOrd="0" presId="urn:microsoft.com/office/officeart/2005/8/layout/hProcess9"/>
    <dgm:cxn modelId="{7776BEE2-C0C3-4A04-9D29-92896C288F8B}" type="presOf" srcId="{9360EF85-7A63-437B-A905-13B6D21B0256}" destId="{60136775-6C8E-476D-8141-2E17BF9449F9}" srcOrd="0" destOrd="0" presId="urn:microsoft.com/office/officeart/2005/8/layout/hProcess9"/>
    <dgm:cxn modelId="{D92598EB-3EE8-42C7-B1E6-BA112F384EF8}" srcId="{5478D032-8899-419C-A2B8-685D1A60F0CF}" destId="{5862ABDF-9647-4F0F-810A-923881096D7A}" srcOrd="1" destOrd="0" parTransId="{41C414BF-029F-432D-9756-F0ABEBDE04EE}" sibTransId="{2D55E934-5BED-4FA3-838F-82176A275FF7}"/>
    <dgm:cxn modelId="{F5DB134B-A819-4A97-8925-14C0DA1E875B}" type="presParOf" srcId="{A95E6E55-A5CB-4C65-9B72-FAAE071978EB}" destId="{858E9790-831A-43EE-8FB3-A0BFED576DBE}" srcOrd="0" destOrd="0" presId="urn:microsoft.com/office/officeart/2005/8/layout/hProcess9"/>
    <dgm:cxn modelId="{CE7A5A3C-3B15-4A03-B058-A6171C77C12C}" type="presParOf" srcId="{A95E6E55-A5CB-4C65-9B72-FAAE071978EB}" destId="{B5271C76-5A1F-4EE6-A470-24D4BE44D489}" srcOrd="1" destOrd="0" presId="urn:microsoft.com/office/officeart/2005/8/layout/hProcess9"/>
    <dgm:cxn modelId="{33DCD57D-32AD-4146-8B10-E7DE88C43F42}" type="presParOf" srcId="{B5271C76-5A1F-4EE6-A470-24D4BE44D489}" destId="{60136775-6C8E-476D-8141-2E17BF9449F9}" srcOrd="0" destOrd="0" presId="urn:microsoft.com/office/officeart/2005/8/layout/hProcess9"/>
    <dgm:cxn modelId="{F91E28AF-4642-4C79-8F41-EAE0E1C33984}" type="presParOf" srcId="{B5271C76-5A1F-4EE6-A470-24D4BE44D489}" destId="{881373FB-C185-4797-99B6-FDE565391EC8}" srcOrd="1" destOrd="0" presId="urn:microsoft.com/office/officeart/2005/8/layout/hProcess9"/>
    <dgm:cxn modelId="{195AE73E-EEF6-40F2-ACE5-DA7DEEFD80F3}" type="presParOf" srcId="{B5271C76-5A1F-4EE6-A470-24D4BE44D489}" destId="{C8ABAD41-BDF4-4CA2-A41A-4AFF018281BB}" srcOrd="2" destOrd="0" presId="urn:microsoft.com/office/officeart/2005/8/layout/hProcess9"/>
    <dgm:cxn modelId="{7B93B712-1CD2-4397-85EA-285B9486E13F}" type="presParOf" srcId="{B5271C76-5A1F-4EE6-A470-24D4BE44D489}" destId="{3E8AB1E0-132C-4453-A330-0E7B25E95605}" srcOrd="3" destOrd="0" presId="urn:microsoft.com/office/officeart/2005/8/layout/hProcess9"/>
    <dgm:cxn modelId="{34790608-A3B6-4795-8460-A54FC2CEB6F9}" type="presParOf" srcId="{B5271C76-5A1F-4EE6-A470-24D4BE44D489}" destId="{2CBECA47-998B-4E20-9B2A-39171D8FDE9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974D56-BB26-4164-ABE4-770B4CFA57CA}"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PK"/>
        </a:p>
      </dgm:t>
    </dgm:pt>
    <dgm:pt modelId="{E3BA6463-C7D6-4AE0-97FB-A84EDDFD3A6A}">
      <dgm:prSet phldrT="[Text]"/>
      <dgm:spPr/>
      <dgm:t>
        <a:bodyPr/>
        <a:lstStyle/>
        <a:p>
          <a:r>
            <a:rPr lang="en-US" dirty="0"/>
            <a:t>Comparison</a:t>
          </a:r>
          <a:endParaRPr lang="en-PK" dirty="0"/>
        </a:p>
      </dgm:t>
    </dgm:pt>
    <dgm:pt modelId="{D107907D-5A0B-4BF0-808D-42316300FAA8}" type="parTrans" cxnId="{9309DACF-A12C-4FDA-BC55-7C5ADAC03C5E}">
      <dgm:prSet/>
      <dgm:spPr/>
      <dgm:t>
        <a:bodyPr/>
        <a:lstStyle/>
        <a:p>
          <a:endParaRPr lang="en-PK"/>
        </a:p>
      </dgm:t>
    </dgm:pt>
    <dgm:pt modelId="{8C751498-C00D-40ED-97B6-53A87F8D6E52}" type="sibTrans" cxnId="{9309DACF-A12C-4FDA-BC55-7C5ADAC03C5E}">
      <dgm:prSet/>
      <dgm:spPr/>
      <dgm:t>
        <a:bodyPr/>
        <a:lstStyle/>
        <a:p>
          <a:endParaRPr lang="en-PK"/>
        </a:p>
      </dgm:t>
    </dgm:pt>
    <dgm:pt modelId="{B3E6EA09-DF62-4A50-A943-6F1B6935CC4F}">
      <dgm:prSet phldrT="[Text]"/>
      <dgm:spPr/>
      <dgm:t>
        <a:bodyPr/>
        <a:lstStyle/>
        <a:p>
          <a:r>
            <a:rPr lang="en-US" dirty="0"/>
            <a:t>C++</a:t>
          </a:r>
          <a:endParaRPr lang="en-PK" dirty="0"/>
        </a:p>
      </dgm:t>
    </dgm:pt>
    <dgm:pt modelId="{DA0481B1-22B2-4D3B-B980-FE44E7AA0B89}" type="parTrans" cxnId="{82EFCEF7-8F8B-457B-BECF-D6C8C4F8F902}">
      <dgm:prSet/>
      <dgm:spPr/>
      <dgm:t>
        <a:bodyPr/>
        <a:lstStyle/>
        <a:p>
          <a:endParaRPr lang="en-PK"/>
        </a:p>
      </dgm:t>
    </dgm:pt>
    <dgm:pt modelId="{51319D5C-96F9-4AAC-9ADB-EBAED8BD1DFA}" type="sibTrans" cxnId="{82EFCEF7-8F8B-457B-BECF-D6C8C4F8F902}">
      <dgm:prSet/>
      <dgm:spPr/>
      <dgm:t>
        <a:bodyPr/>
        <a:lstStyle/>
        <a:p>
          <a:endParaRPr lang="en-PK"/>
        </a:p>
      </dgm:t>
    </dgm:pt>
    <dgm:pt modelId="{F5CA1B2A-E367-47A7-8A56-7041C75E52BD}">
      <dgm:prSet phldrT="[Text]"/>
      <dgm:spPr/>
      <dgm:t>
        <a:bodyPr/>
        <a:lstStyle/>
        <a:p>
          <a:r>
            <a:rPr lang="en-US" dirty="0"/>
            <a:t>Python</a:t>
          </a:r>
          <a:endParaRPr lang="en-PK" dirty="0"/>
        </a:p>
      </dgm:t>
    </dgm:pt>
    <dgm:pt modelId="{DBEF0066-70E9-400B-9345-FB08D174EF6D}" type="parTrans" cxnId="{D5760088-B094-4D71-808A-A0A2581D3A16}">
      <dgm:prSet/>
      <dgm:spPr/>
      <dgm:t>
        <a:bodyPr/>
        <a:lstStyle/>
        <a:p>
          <a:endParaRPr lang="en-PK"/>
        </a:p>
      </dgm:t>
    </dgm:pt>
    <dgm:pt modelId="{98046BB1-7EF5-4537-BA8C-927793A235C5}" type="sibTrans" cxnId="{D5760088-B094-4D71-808A-A0A2581D3A16}">
      <dgm:prSet/>
      <dgm:spPr/>
      <dgm:t>
        <a:bodyPr/>
        <a:lstStyle/>
        <a:p>
          <a:endParaRPr lang="en-PK"/>
        </a:p>
      </dgm:t>
    </dgm:pt>
    <dgm:pt modelId="{8CF8087A-D3D1-411F-94C8-75AC93CAFE4A}">
      <dgm:prSet phldrT="[Text]"/>
      <dgm:spPr/>
      <dgm:t>
        <a:bodyPr/>
        <a:lstStyle/>
        <a:p>
          <a:endParaRPr lang="en-PK" dirty="0"/>
        </a:p>
      </dgm:t>
    </dgm:pt>
    <dgm:pt modelId="{1A455109-F00B-42BC-AF78-49447439B87B}" type="parTrans" cxnId="{3F314341-5786-4EDC-88D1-C9F174CF1015}">
      <dgm:prSet/>
      <dgm:spPr/>
      <dgm:t>
        <a:bodyPr/>
        <a:lstStyle/>
        <a:p>
          <a:endParaRPr lang="en-PK"/>
        </a:p>
      </dgm:t>
    </dgm:pt>
    <dgm:pt modelId="{16844AF7-5F13-43EB-9495-4EE77DCD1AB4}" type="sibTrans" cxnId="{3F314341-5786-4EDC-88D1-C9F174CF1015}">
      <dgm:prSet/>
      <dgm:spPr/>
      <dgm:t>
        <a:bodyPr/>
        <a:lstStyle/>
        <a:p>
          <a:endParaRPr lang="en-PK"/>
        </a:p>
      </dgm:t>
    </dgm:pt>
    <dgm:pt modelId="{3B8F61E7-7389-4CDB-B09E-30ECF549F9AF}">
      <dgm:prSet phldrT="[Text]"/>
      <dgm:spPr/>
      <dgm:t>
        <a:bodyPr/>
        <a:lstStyle/>
        <a:p>
          <a:r>
            <a:rPr lang="en-US" dirty="0"/>
            <a:t>Compiler (fast)</a:t>
          </a:r>
          <a:endParaRPr lang="en-PK" dirty="0"/>
        </a:p>
      </dgm:t>
    </dgm:pt>
    <dgm:pt modelId="{AC57024A-686D-4AB0-B24C-19DEF32307BF}" type="parTrans" cxnId="{CA68047D-8771-4F2E-AE2D-EA9929EE7C33}">
      <dgm:prSet/>
      <dgm:spPr/>
      <dgm:t>
        <a:bodyPr/>
        <a:lstStyle/>
        <a:p>
          <a:endParaRPr lang="en-PK"/>
        </a:p>
      </dgm:t>
    </dgm:pt>
    <dgm:pt modelId="{FBF4D280-7795-448E-8052-46F08D4A43FA}" type="sibTrans" cxnId="{CA68047D-8771-4F2E-AE2D-EA9929EE7C33}">
      <dgm:prSet/>
      <dgm:spPr/>
      <dgm:t>
        <a:bodyPr/>
        <a:lstStyle/>
        <a:p>
          <a:endParaRPr lang="en-PK"/>
        </a:p>
      </dgm:t>
    </dgm:pt>
    <dgm:pt modelId="{61033DEB-5F84-4668-8A16-2D5548153951}">
      <dgm:prSet phldrT="[Text]"/>
      <dgm:spPr/>
      <dgm:t>
        <a:bodyPr/>
        <a:lstStyle/>
        <a:p>
          <a:r>
            <a:rPr lang="en-US" dirty="0"/>
            <a:t>Interpreter (slow)</a:t>
          </a:r>
          <a:endParaRPr lang="en-PK" dirty="0"/>
        </a:p>
      </dgm:t>
    </dgm:pt>
    <dgm:pt modelId="{3D4C9B4A-61DD-43F5-B309-2AC66CCFCAEB}" type="parTrans" cxnId="{DC2E1D0D-5177-44F7-9BC3-595A28128163}">
      <dgm:prSet/>
      <dgm:spPr/>
      <dgm:t>
        <a:bodyPr/>
        <a:lstStyle/>
        <a:p>
          <a:endParaRPr lang="en-PK"/>
        </a:p>
      </dgm:t>
    </dgm:pt>
    <dgm:pt modelId="{CAC5FE42-75D8-47D8-8C33-46A25AEFFDDB}" type="sibTrans" cxnId="{DC2E1D0D-5177-44F7-9BC3-595A28128163}">
      <dgm:prSet/>
      <dgm:spPr/>
      <dgm:t>
        <a:bodyPr/>
        <a:lstStyle/>
        <a:p>
          <a:endParaRPr lang="en-PK"/>
        </a:p>
      </dgm:t>
    </dgm:pt>
    <dgm:pt modelId="{4A0A27A7-39AD-4420-8C63-518279184DDD}">
      <dgm:prSet phldrT="[Text]"/>
      <dgm:spPr/>
      <dgm:t>
        <a:bodyPr/>
        <a:lstStyle/>
        <a:p>
          <a:r>
            <a:rPr lang="en-US" dirty="0"/>
            <a:t>Strictly typed</a:t>
          </a:r>
          <a:endParaRPr lang="en-PK" dirty="0"/>
        </a:p>
      </dgm:t>
    </dgm:pt>
    <dgm:pt modelId="{39B3C455-95D5-44D8-B587-77013228E1C8}" type="parTrans" cxnId="{042B85C7-0813-4444-946B-FEBFDE0A72CB}">
      <dgm:prSet/>
      <dgm:spPr/>
      <dgm:t>
        <a:bodyPr/>
        <a:lstStyle/>
        <a:p>
          <a:endParaRPr lang="en-PK"/>
        </a:p>
      </dgm:t>
    </dgm:pt>
    <dgm:pt modelId="{DA1DB4C9-8CEB-4398-8F1F-7624696C59F7}" type="sibTrans" cxnId="{042B85C7-0813-4444-946B-FEBFDE0A72CB}">
      <dgm:prSet/>
      <dgm:spPr/>
      <dgm:t>
        <a:bodyPr/>
        <a:lstStyle/>
        <a:p>
          <a:endParaRPr lang="en-PK"/>
        </a:p>
      </dgm:t>
    </dgm:pt>
    <dgm:pt modelId="{A6694E00-7CDA-4218-85E7-F056B784705A}">
      <dgm:prSet phldrT="[Text]"/>
      <dgm:spPr/>
      <dgm:t>
        <a:bodyPr/>
        <a:lstStyle/>
        <a:p>
          <a:r>
            <a:rPr lang="en-US" dirty="0"/>
            <a:t>Very loosely typed</a:t>
          </a:r>
          <a:endParaRPr lang="en-PK" dirty="0"/>
        </a:p>
      </dgm:t>
    </dgm:pt>
    <dgm:pt modelId="{8B065C35-5243-4FED-B754-5FD9D9A1B1B3}" type="parTrans" cxnId="{7E05C44E-BC02-4BFF-B870-6E17B51115F3}">
      <dgm:prSet/>
      <dgm:spPr/>
      <dgm:t>
        <a:bodyPr/>
        <a:lstStyle/>
        <a:p>
          <a:endParaRPr lang="en-PK"/>
        </a:p>
      </dgm:t>
    </dgm:pt>
    <dgm:pt modelId="{85EE664E-7C41-4F3E-B35A-DB0DEB454DB8}" type="sibTrans" cxnId="{7E05C44E-BC02-4BFF-B870-6E17B51115F3}">
      <dgm:prSet/>
      <dgm:spPr/>
      <dgm:t>
        <a:bodyPr/>
        <a:lstStyle/>
        <a:p>
          <a:endParaRPr lang="en-PK"/>
        </a:p>
      </dgm:t>
    </dgm:pt>
    <dgm:pt modelId="{221EE7A5-B2EF-44D6-AA0D-E44DAE201B18}">
      <dgm:prSet phldrT="[Text]"/>
      <dgm:spPr/>
      <dgm:t>
        <a:bodyPr/>
        <a:lstStyle/>
        <a:p>
          <a:r>
            <a:rPr lang="en-US" dirty="0"/>
            <a:t>Close of machine language</a:t>
          </a:r>
          <a:endParaRPr lang="en-PK" dirty="0"/>
        </a:p>
      </dgm:t>
    </dgm:pt>
    <dgm:pt modelId="{2BE41D85-BE69-410B-B38C-B406AEBB097D}" type="parTrans" cxnId="{E6AD8C05-9528-41A0-95E8-B4B8FF82EF41}">
      <dgm:prSet/>
      <dgm:spPr/>
      <dgm:t>
        <a:bodyPr/>
        <a:lstStyle/>
        <a:p>
          <a:endParaRPr lang="en-PK"/>
        </a:p>
      </dgm:t>
    </dgm:pt>
    <dgm:pt modelId="{65390BD4-F701-4855-89E9-1D0B56748E81}" type="sibTrans" cxnId="{E6AD8C05-9528-41A0-95E8-B4B8FF82EF41}">
      <dgm:prSet/>
      <dgm:spPr/>
      <dgm:t>
        <a:bodyPr/>
        <a:lstStyle/>
        <a:p>
          <a:endParaRPr lang="en-PK"/>
        </a:p>
      </dgm:t>
    </dgm:pt>
    <dgm:pt modelId="{06F90C7B-0364-4D50-9CBA-B409A9E55943}">
      <dgm:prSet phldrT="[Text]"/>
      <dgm:spPr/>
      <dgm:t>
        <a:bodyPr/>
        <a:lstStyle/>
        <a:p>
          <a:r>
            <a:rPr lang="en-US" dirty="0"/>
            <a:t>Close to </a:t>
          </a:r>
          <a:r>
            <a:rPr lang="en-US" dirty="0">
              <a:solidFill>
                <a:srgbClr val="FF0000"/>
              </a:solidFill>
              <a:highlight>
                <a:srgbClr val="FFFF00"/>
              </a:highlight>
            </a:rPr>
            <a:t>human language</a:t>
          </a:r>
          <a:endParaRPr lang="en-PK" dirty="0">
            <a:solidFill>
              <a:srgbClr val="FF0000"/>
            </a:solidFill>
            <a:highlight>
              <a:srgbClr val="FFFF00"/>
            </a:highlight>
          </a:endParaRPr>
        </a:p>
      </dgm:t>
    </dgm:pt>
    <dgm:pt modelId="{75370586-3F91-4824-8DA4-EFB83BD5545F}" type="parTrans" cxnId="{4438917F-3B3C-4A5E-8053-170CCD1D5D0E}">
      <dgm:prSet/>
      <dgm:spPr/>
      <dgm:t>
        <a:bodyPr/>
        <a:lstStyle/>
        <a:p>
          <a:endParaRPr lang="en-PK"/>
        </a:p>
      </dgm:t>
    </dgm:pt>
    <dgm:pt modelId="{A8CD9FC9-FA4B-4BDE-B997-29F83F659E29}" type="sibTrans" cxnId="{4438917F-3B3C-4A5E-8053-170CCD1D5D0E}">
      <dgm:prSet/>
      <dgm:spPr/>
      <dgm:t>
        <a:bodyPr/>
        <a:lstStyle/>
        <a:p>
          <a:endParaRPr lang="en-PK"/>
        </a:p>
      </dgm:t>
    </dgm:pt>
    <dgm:pt modelId="{04A77C63-D3F7-4C29-97F5-A451E8D5D961}" type="pres">
      <dgm:prSet presAssocID="{6F974D56-BB26-4164-ABE4-770B4CFA57CA}" presName="composite" presStyleCnt="0">
        <dgm:presLayoutVars>
          <dgm:chMax val="1"/>
          <dgm:dir/>
          <dgm:resizeHandles val="exact"/>
        </dgm:presLayoutVars>
      </dgm:prSet>
      <dgm:spPr/>
    </dgm:pt>
    <dgm:pt modelId="{A519AE81-9024-4FC1-A264-C2E82BE2C9C9}" type="pres">
      <dgm:prSet presAssocID="{E3BA6463-C7D6-4AE0-97FB-A84EDDFD3A6A}" presName="roof" presStyleLbl="dkBgShp" presStyleIdx="0" presStyleCnt="2"/>
      <dgm:spPr/>
    </dgm:pt>
    <dgm:pt modelId="{253DA8D2-58CB-427B-8212-EAB3AFE3E432}" type="pres">
      <dgm:prSet presAssocID="{E3BA6463-C7D6-4AE0-97FB-A84EDDFD3A6A}" presName="pillars" presStyleCnt="0"/>
      <dgm:spPr/>
    </dgm:pt>
    <dgm:pt modelId="{B421EEA9-1EC1-4DE0-A2CC-39537EC6F8D6}" type="pres">
      <dgm:prSet presAssocID="{E3BA6463-C7D6-4AE0-97FB-A84EDDFD3A6A}" presName="pillar1" presStyleLbl="node1" presStyleIdx="0" presStyleCnt="2">
        <dgm:presLayoutVars>
          <dgm:bulletEnabled val="1"/>
        </dgm:presLayoutVars>
      </dgm:prSet>
      <dgm:spPr/>
    </dgm:pt>
    <dgm:pt modelId="{208CA49B-2FBC-42E0-9567-094599F1615C}" type="pres">
      <dgm:prSet presAssocID="{F5CA1B2A-E367-47A7-8A56-7041C75E52BD}" presName="pillarX" presStyleLbl="node1" presStyleIdx="1" presStyleCnt="2">
        <dgm:presLayoutVars>
          <dgm:bulletEnabled val="1"/>
        </dgm:presLayoutVars>
      </dgm:prSet>
      <dgm:spPr/>
    </dgm:pt>
    <dgm:pt modelId="{28DECED3-18CB-4211-8900-695E26D3D0D2}" type="pres">
      <dgm:prSet presAssocID="{E3BA6463-C7D6-4AE0-97FB-A84EDDFD3A6A}" presName="base" presStyleLbl="dkBgShp" presStyleIdx="1" presStyleCnt="2"/>
      <dgm:spPr/>
    </dgm:pt>
  </dgm:ptLst>
  <dgm:cxnLst>
    <dgm:cxn modelId="{E6AD8C05-9528-41A0-95E8-B4B8FF82EF41}" srcId="{B3E6EA09-DF62-4A50-A943-6F1B6935CC4F}" destId="{221EE7A5-B2EF-44D6-AA0D-E44DAE201B18}" srcOrd="2" destOrd="0" parTransId="{2BE41D85-BE69-410B-B38C-B406AEBB097D}" sibTransId="{65390BD4-F701-4855-89E9-1D0B56748E81}"/>
    <dgm:cxn modelId="{DC2E1D0D-5177-44F7-9BC3-595A28128163}" srcId="{F5CA1B2A-E367-47A7-8A56-7041C75E52BD}" destId="{61033DEB-5F84-4668-8A16-2D5548153951}" srcOrd="0" destOrd="0" parTransId="{3D4C9B4A-61DD-43F5-B309-2AC66CCFCAEB}" sibTransId="{CAC5FE42-75D8-47D8-8C33-46A25AEFFDDB}"/>
    <dgm:cxn modelId="{80C9935D-463A-44D8-AC06-3C40D3B8D614}" type="presOf" srcId="{3B8F61E7-7389-4CDB-B09E-30ECF549F9AF}" destId="{B421EEA9-1EC1-4DE0-A2CC-39537EC6F8D6}" srcOrd="0" destOrd="1" presId="urn:microsoft.com/office/officeart/2005/8/layout/hList3"/>
    <dgm:cxn modelId="{3F314341-5786-4EDC-88D1-C9F174CF1015}" srcId="{6F974D56-BB26-4164-ABE4-770B4CFA57CA}" destId="{8CF8087A-D3D1-411F-94C8-75AC93CAFE4A}" srcOrd="1" destOrd="0" parTransId="{1A455109-F00B-42BC-AF78-49447439B87B}" sibTransId="{16844AF7-5F13-43EB-9495-4EE77DCD1AB4}"/>
    <dgm:cxn modelId="{7E05C44E-BC02-4BFF-B870-6E17B51115F3}" srcId="{F5CA1B2A-E367-47A7-8A56-7041C75E52BD}" destId="{A6694E00-7CDA-4218-85E7-F056B784705A}" srcOrd="1" destOrd="0" parTransId="{8B065C35-5243-4FED-B754-5FD9D9A1B1B3}" sibTransId="{85EE664E-7C41-4F3E-B35A-DB0DEB454DB8}"/>
    <dgm:cxn modelId="{CA68047D-8771-4F2E-AE2D-EA9929EE7C33}" srcId="{B3E6EA09-DF62-4A50-A943-6F1B6935CC4F}" destId="{3B8F61E7-7389-4CDB-B09E-30ECF549F9AF}" srcOrd="0" destOrd="0" parTransId="{AC57024A-686D-4AB0-B24C-19DEF32307BF}" sibTransId="{FBF4D280-7795-448E-8052-46F08D4A43FA}"/>
    <dgm:cxn modelId="{B9B47A7F-27D9-4259-8304-B0FB836FA0A1}" type="presOf" srcId="{221EE7A5-B2EF-44D6-AA0D-E44DAE201B18}" destId="{B421EEA9-1EC1-4DE0-A2CC-39537EC6F8D6}" srcOrd="0" destOrd="3" presId="urn:microsoft.com/office/officeart/2005/8/layout/hList3"/>
    <dgm:cxn modelId="{4438917F-3B3C-4A5E-8053-170CCD1D5D0E}" srcId="{F5CA1B2A-E367-47A7-8A56-7041C75E52BD}" destId="{06F90C7B-0364-4D50-9CBA-B409A9E55943}" srcOrd="2" destOrd="0" parTransId="{75370586-3F91-4824-8DA4-EFB83BD5545F}" sibTransId="{A8CD9FC9-FA4B-4BDE-B997-29F83F659E29}"/>
    <dgm:cxn modelId="{D5760088-B094-4D71-808A-A0A2581D3A16}" srcId="{E3BA6463-C7D6-4AE0-97FB-A84EDDFD3A6A}" destId="{F5CA1B2A-E367-47A7-8A56-7041C75E52BD}" srcOrd="1" destOrd="0" parTransId="{DBEF0066-70E9-400B-9345-FB08D174EF6D}" sibTransId="{98046BB1-7EF5-4537-BA8C-927793A235C5}"/>
    <dgm:cxn modelId="{7FE4EE8A-1CB8-47F3-A9C6-A68676F10FE0}" type="presOf" srcId="{61033DEB-5F84-4668-8A16-2D5548153951}" destId="{208CA49B-2FBC-42E0-9567-094599F1615C}" srcOrd="0" destOrd="1" presId="urn:microsoft.com/office/officeart/2005/8/layout/hList3"/>
    <dgm:cxn modelId="{EBA2CA98-A951-4042-A0A6-B2D3DDDC604E}" type="presOf" srcId="{E3BA6463-C7D6-4AE0-97FB-A84EDDFD3A6A}" destId="{A519AE81-9024-4FC1-A264-C2E82BE2C9C9}" srcOrd="0" destOrd="0" presId="urn:microsoft.com/office/officeart/2005/8/layout/hList3"/>
    <dgm:cxn modelId="{45D566A5-D069-4653-BF7F-B8A5958B06E2}" type="presOf" srcId="{B3E6EA09-DF62-4A50-A943-6F1B6935CC4F}" destId="{B421EEA9-1EC1-4DE0-A2CC-39537EC6F8D6}" srcOrd="0" destOrd="0" presId="urn:microsoft.com/office/officeart/2005/8/layout/hList3"/>
    <dgm:cxn modelId="{3F7D82C2-67E5-490D-BF90-577ED1FF4477}" type="presOf" srcId="{4A0A27A7-39AD-4420-8C63-518279184DDD}" destId="{B421EEA9-1EC1-4DE0-A2CC-39537EC6F8D6}" srcOrd="0" destOrd="2" presId="urn:microsoft.com/office/officeart/2005/8/layout/hList3"/>
    <dgm:cxn modelId="{F23C16C3-723A-45DA-979E-5DB2EB1E107B}" type="presOf" srcId="{A6694E00-7CDA-4218-85E7-F056B784705A}" destId="{208CA49B-2FBC-42E0-9567-094599F1615C}" srcOrd="0" destOrd="2" presId="urn:microsoft.com/office/officeart/2005/8/layout/hList3"/>
    <dgm:cxn modelId="{042B85C7-0813-4444-946B-FEBFDE0A72CB}" srcId="{B3E6EA09-DF62-4A50-A943-6F1B6935CC4F}" destId="{4A0A27A7-39AD-4420-8C63-518279184DDD}" srcOrd="1" destOrd="0" parTransId="{39B3C455-95D5-44D8-B587-77013228E1C8}" sibTransId="{DA1DB4C9-8CEB-4398-8F1F-7624696C59F7}"/>
    <dgm:cxn modelId="{9309DACF-A12C-4FDA-BC55-7C5ADAC03C5E}" srcId="{6F974D56-BB26-4164-ABE4-770B4CFA57CA}" destId="{E3BA6463-C7D6-4AE0-97FB-A84EDDFD3A6A}" srcOrd="0" destOrd="0" parTransId="{D107907D-5A0B-4BF0-808D-42316300FAA8}" sibTransId="{8C751498-C00D-40ED-97B6-53A87F8D6E52}"/>
    <dgm:cxn modelId="{9B4590DB-A0D2-4599-9CC0-D6CEDCE033D6}" type="presOf" srcId="{6F974D56-BB26-4164-ABE4-770B4CFA57CA}" destId="{04A77C63-D3F7-4C29-97F5-A451E8D5D961}" srcOrd="0" destOrd="0" presId="urn:microsoft.com/office/officeart/2005/8/layout/hList3"/>
    <dgm:cxn modelId="{8A06CEE5-3EC3-460E-9B89-95496A405F2F}" type="presOf" srcId="{06F90C7B-0364-4D50-9CBA-B409A9E55943}" destId="{208CA49B-2FBC-42E0-9567-094599F1615C}" srcOrd="0" destOrd="3" presId="urn:microsoft.com/office/officeart/2005/8/layout/hList3"/>
    <dgm:cxn modelId="{ED5411F7-2883-481E-894B-A9C612573A5C}" type="presOf" srcId="{F5CA1B2A-E367-47A7-8A56-7041C75E52BD}" destId="{208CA49B-2FBC-42E0-9567-094599F1615C}" srcOrd="0" destOrd="0" presId="urn:microsoft.com/office/officeart/2005/8/layout/hList3"/>
    <dgm:cxn modelId="{82EFCEF7-8F8B-457B-BECF-D6C8C4F8F902}" srcId="{E3BA6463-C7D6-4AE0-97FB-A84EDDFD3A6A}" destId="{B3E6EA09-DF62-4A50-A943-6F1B6935CC4F}" srcOrd="0" destOrd="0" parTransId="{DA0481B1-22B2-4D3B-B980-FE44E7AA0B89}" sibTransId="{51319D5C-96F9-4AAC-9ADB-EBAED8BD1DFA}"/>
    <dgm:cxn modelId="{E44DD460-1959-406F-99C5-61E3607FC6AD}" type="presParOf" srcId="{04A77C63-D3F7-4C29-97F5-A451E8D5D961}" destId="{A519AE81-9024-4FC1-A264-C2E82BE2C9C9}" srcOrd="0" destOrd="0" presId="urn:microsoft.com/office/officeart/2005/8/layout/hList3"/>
    <dgm:cxn modelId="{1BB48941-D6C0-421D-9992-8A87F92B8B33}" type="presParOf" srcId="{04A77C63-D3F7-4C29-97F5-A451E8D5D961}" destId="{253DA8D2-58CB-427B-8212-EAB3AFE3E432}" srcOrd="1" destOrd="0" presId="urn:microsoft.com/office/officeart/2005/8/layout/hList3"/>
    <dgm:cxn modelId="{2BACE924-50BF-44F0-A993-0DEE47412EFB}" type="presParOf" srcId="{253DA8D2-58CB-427B-8212-EAB3AFE3E432}" destId="{B421EEA9-1EC1-4DE0-A2CC-39537EC6F8D6}" srcOrd="0" destOrd="0" presId="urn:microsoft.com/office/officeart/2005/8/layout/hList3"/>
    <dgm:cxn modelId="{EFE578B3-D5D4-4633-BDC6-8597462D2913}" type="presParOf" srcId="{253DA8D2-58CB-427B-8212-EAB3AFE3E432}" destId="{208CA49B-2FBC-42E0-9567-094599F1615C}" srcOrd="1" destOrd="0" presId="urn:microsoft.com/office/officeart/2005/8/layout/hList3"/>
    <dgm:cxn modelId="{528F7137-BC4B-460D-9E8D-A844AF531FA7}" type="presParOf" srcId="{04A77C63-D3F7-4C29-97F5-A451E8D5D961}" destId="{28DECED3-18CB-4211-8900-695E26D3D0D2}"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E9790-831A-43EE-8FB3-A0BFED576DBE}">
      <dsp:nvSpPr>
        <dsp:cNvPr id="0" name=""/>
        <dsp:cNvSpPr/>
      </dsp:nvSpPr>
      <dsp:spPr>
        <a:xfrm>
          <a:off x="720089" y="0"/>
          <a:ext cx="8161020" cy="33178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36775-6C8E-476D-8141-2E17BF9449F9}">
      <dsp:nvSpPr>
        <dsp:cNvPr id="0" name=""/>
        <dsp:cNvSpPr/>
      </dsp:nvSpPr>
      <dsp:spPr>
        <a:xfrm>
          <a:off x="55788" y="995362"/>
          <a:ext cx="2880360" cy="13271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Code</a:t>
          </a:r>
        </a:p>
        <a:p>
          <a:pPr marL="0" lvl="0" indent="0" algn="ctr" defTabSz="1377950">
            <a:lnSpc>
              <a:spcPct val="90000"/>
            </a:lnSpc>
            <a:spcBef>
              <a:spcPct val="0"/>
            </a:spcBef>
            <a:spcAft>
              <a:spcPct val="35000"/>
            </a:spcAft>
            <a:buNone/>
          </a:pPr>
          <a:r>
            <a:rPr lang="en-US" sz="3100" kern="1200" dirty="0"/>
            <a:t>“file.py”</a:t>
          </a:r>
          <a:endParaRPr lang="en-PK" sz="3100" kern="1200" dirty="0"/>
        </a:p>
      </dsp:txBody>
      <dsp:txXfrm>
        <a:off x="120574" y="1060148"/>
        <a:ext cx="2750788" cy="1197578"/>
      </dsp:txXfrm>
    </dsp:sp>
    <dsp:sp modelId="{C8ABAD41-BDF4-4CA2-A41A-4AFF018281BB}">
      <dsp:nvSpPr>
        <dsp:cNvPr id="0" name=""/>
        <dsp:cNvSpPr/>
      </dsp:nvSpPr>
      <dsp:spPr>
        <a:xfrm>
          <a:off x="3360420" y="995362"/>
          <a:ext cx="2880360" cy="13271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Editor</a:t>
          </a:r>
        </a:p>
        <a:p>
          <a:pPr marL="0" lvl="0" indent="0" algn="ctr" defTabSz="1377950">
            <a:lnSpc>
              <a:spcPct val="90000"/>
            </a:lnSpc>
            <a:spcBef>
              <a:spcPct val="0"/>
            </a:spcBef>
            <a:spcAft>
              <a:spcPct val="35000"/>
            </a:spcAft>
            <a:buNone/>
          </a:pPr>
          <a:r>
            <a:rPr lang="en-US" sz="3100" kern="1200" dirty="0"/>
            <a:t>PyCharm</a:t>
          </a:r>
          <a:endParaRPr lang="en-PK" sz="3100" kern="1200" dirty="0"/>
        </a:p>
      </dsp:txBody>
      <dsp:txXfrm>
        <a:off x="3425206" y="1060148"/>
        <a:ext cx="2750788" cy="1197578"/>
      </dsp:txXfrm>
    </dsp:sp>
    <dsp:sp modelId="{2CBECA47-998B-4E20-9B2A-39171D8FDE98}">
      <dsp:nvSpPr>
        <dsp:cNvPr id="0" name=""/>
        <dsp:cNvSpPr/>
      </dsp:nvSpPr>
      <dsp:spPr>
        <a:xfrm>
          <a:off x="6665051" y="995362"/>
          <a:ext cx="2880360" cy="13271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Interpreter</a:t>
          </a:r>
        </a:p>
        <a:p>
          <a:pPr marL="0" lvl="0" indent="0" algn="ctr" defTabSz="1377950">
            <a:lnSpc>
              <a:spcPct val="90000"/>
            </a:lnSpc>
            <a:spcBef>
              <a:spcPct val="0"/>
            </a:spcBef>
            <a:spcAft>
              <a:spcPct val="35000"/>
            </a:spcAft>
            <a:buNone/>
          </a:pPr>
          <a:r>
            <a:rPr lang="en-US" sz="3100" kern="1200" dirty="0"/>
            <a:t>python.exe</a:t>
          </a:r>
          <a:endParaRPr lang="en-PK" sz="3100" kern="1200" dirty="0"/>
        </a:p>
      </dsp:txBody>
      <dsp:txXfrm>
        <a:off x="6729837" y="1060148"/>
        <a:ext cx="2750788" cy="1197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9AE81-9024-4FC1-A264-C2E82BE2C9C9}">
      <dsp:nvSpPr>
        <dsp:cNvPr id="0" name=""/>
        <dsp:cNvSpPr/>
      </dsp:nvSpPr>
      <dsp:spPr>
        <a:xfrm>
          <a:off x="0" y="0"/>
          <a:ext cx="9601200" cy="99536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Comparison</a:t>
          </a:r>
          <a:endParaRPr lang="en-PK" sz="4800" kern="1200" dirty="0"/>
        </a:p>
      </dsp:txBody>
      <dsp:txXfrm>
        <a:off x="0" y="0"/>
        <a:ext cx="9601200" cy="995362"/>
      </dsp:txXfrm>
    </dsp:sp>
    <dsp:sp modelId="{B421EEA9-1EC1-4DE0-A2CC-39537EC6F8D6}">
      <dsp:nvSpPr>
        <dsp:cNvPr id="0" name=""/>
        <dsp:cNvSpPr/>
      </dsp:nvSpPr>
      <dsp:spPr>
        <a:xfrm>
          <a:off x="0" y="995362"/>
          <a:ext cx="4800600" cy="20902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C++</a:t>
          </a:r>
          <a:endParaRPr lang="en-PK" sz="3500" kern="1200" dirty="0"/>
        </a:p>
        <a:p>
          <a:pPr marL="228600" lvl="1" indent="-228600" algn="l" defTabSz="1200150">
            <a:lnSpc>
              <a:spcPct val="90000"/>
            </a:lnSpc>
            <a:spcBef>
              <a:spcPct val="0"/>
            </a:spcBef>
            <a:spcAft>
              <a:spcPct val="15000"/>
            </a:spcAft>
            <a:buChar char="•"/>
          </a:pPr>
          <a:r>
            <a:rPr lang="en-US" sz="2700" kern="1200" dirty="0"/>
            <a:t>Compiler (fast)</a:t>
          </a:r>
          <a:endParaRPr lang="en-PK" sz="2700" kern="1200" dirty="0"/>
        </a:p>
        <a:p>
          <a:pPr marL="228600" lvl="1" indent="-228600" algn="l" defTabSz="1200150">
            <a:lnSpc>
              <a:spcPct val="90000"/>
            </a:lnSpc>
            <a:spcBef>
              <a:spcPct val="0"/>
            </a:spcBef>
            <a:spcAft>
              <a:spcPct val="15000"/>
            </a:spcAft>
            <a:buChar char="•"/>
          </a:pPr>
          <a:r>
            <a:rPr lang="en-US" sz="2700" kern="1200" dirty="0"/>
            <a:t>Strictly typed</a:t>
          </a:r>
          <a:endParaRPr lang="en-PK" sz="2700" kern="1200" dirty="0"/>
        </a:p>
        <a:p>
          <a:pPr marL="228600" lvl="1" indent="-228600" algn="l" defTabSz="1200150">
            <a:lnSpc>
              <a:spcPct val="90000"/>
            </a:lnSpc>
            <a:spcBef>
              <a:spcPct val="0"/>
            </a:spcBef>
            <a:spcAft>
              <a:spcPct val="15000"/>
            </a:spcAft>
            <a:buChar char="•"/>
          </a:pPr>
          <a:r>
            <a:rPr lang="en-US" sz="2700" kern="1200" dirty="0"/>
            <a:t>Close of machine language</a:t>
          </a:r>
          <a:endParaRPr lang="en-PK" sz="2700" kern="1200" dirty="0"/>
        </a:p>
      </dsp:txBody>
      <dsp:txXfrm>
        <a:off x="0" y="995362"/>
        <a:ext cx="4800600" cy="2090261"/>
      </dsp:txXfrm>
    </dsp:sp>
    <dsp:sp modelId="{208CA49B-2FBC-42E0-9567-094599F1615C}">
      <dsp:nvSpPr>
        <dsp:cNvPr id="0" name=""/>
        <dsp:cNvSpPr/>
      </dsp:nvSpPr>
      <dsp:spPr>
        <a:xfrm>
          <a:off x="4800600" y="995362"/>
          <a:ext cx="4800600" cy="209026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Python</a:t>
          </a:r>
          <a:endParaRPr lang="en-PK" sz="3500" kern="1200" dirty="0"/>
        </a:p>
        <a:p>
          <a:pPr marL="228600" lvl="1" indent="-228600" algn="l" defTabSz="1200150">
            <a:lnSpc>
              <a:spcPct val="90000"/>
            </a:lnSpc>
            <a:spcBef>
              <a:spcPct val="0"/>
            </a:spcBef>
            <a:spcAft>
              <a:spcPct val="15000"/>
            </a:spcAft>
            <a:buChar char="•"/>
          </a:pPr>
          <a:r>
            <a:rPr lang="en-US" sz="2700" kern="1200" dirty="0"/>
            <a:t>Interpreter (slow)</a:t>
          </a:r>
          <a:endParaRPr lang="en-PK" sz="2700" kern="1200" dirty="0"/>
        </a:p>
        <a:p>
          <a:pPr marL="228600" lvl="1" indent="-228600" algn="l" defTabSz="1200150">
            <a:lnSpc>
              <a:spcPct val="90000"/>
            </a:lnSpc>
            <a:spcBef>
              <a:spcPct val="0"/>
            </a:spcBef>
            <a:spcAft>
              <a:spcPct val="15000"/>
            </a:spcAft>
            <a:buChar char="•"/>
          </a:pPr>
          <a:r>
            <a:rPr lang="en-US" sz="2700" kern="1200" dirty="0"/>
            <a:t>Very loosely typed</a:t>
          </a:r>
          <a:endParaRPr lang="en-PK" sz="2700" kern="1200" dirty="0"/>
        </a:p>
        <a:p>
          <a:pPr marL="228600" lvl="1" indent="-228600" algn="l" defTabSz="1200150">
            <a:lnSpc>
              <a:spcPct val="90000"/>
            </a:lnSpc>
            <a:spcBef>
              <a:spcPct val="0"/>
            </a:spcBef>
            <a:spcAft>
              <a:spcPct val="15000"/>
            </a:spcAft>
            <a:buChar char="•"/>
          </a:pPr>
          <a:r>
            <a:rPr lang="en-US" sz="2700" kern="1200" dirty="0"/>
            <a:t>Close to </a:t>
          </a:r>
          <a:r>
            <a:rPr lang="en-US" sz="2700" kern="1200" dirty="0">
              <a:solidFill>
                <a:srgbClr val="FF0000"/>
              </a:solidFill>
              <a:highlight>
                <a:srgbClr val="FFFF00"/>
              </a:highlight>
            </a:rPr>
            <a:t>human language</a:t>
          </a:r>
          <a:endParaRPr lang="en-PK" sz="2700" kern="1200" dirty="0">
            <a:solidFill>
              <a:srgbClr val="FF0000"/>
            </a:solidFill>
            <a:highlight>
              <a:srgbClr val="FFFF00"/>
            </a:highlight>
          </a:endParaRPr>
        </a:p>
      </dsp:txBody>
      <dsp:txXfrm>
        <a:off x="4800600" y="995362"/>
        <a:ext cx="4800600" cy="2090261"/>
      </dsp:txXfrm>
    </dsp:sp>
    <dsp:sp modelId="{28DECED3-18CB-4211-8900-695E26D3D0D2}">
      <dsp:nvSpPr>
        <dsp:cNvPr id="0" name=""/>
        <dsp:cNvSpPr/>
      </dsp:nvSpPr>
      <dsp:spPr>
        <a:xfrm>
          <a:off x="0" y="3085623"/>
          <a:ext cx="9601200" cy="23225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A06C1-205D-4450-AC60-41A16321FF0A}" type="datetimeFigureOut">
              <a:rPr lang="en-PK" smtClean="0"/>
              <a:t>26/08/2022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DC6FE-F0CE-46BB-9215-A6E089D50A19}" type="slidenum">
              <a:rPr lang="en-PK" smtClean="0"/>
              <a:t>‹#›</a:t>
            </a:fld>
            <a:endParaRPr lang="en-PK"/>
          </a:p>
        </p:txBody>
      </p:sp>
    </p:spTree>
    <p:extLst>
      <p:ext uri="{BB962C8B-B14F-4D97-AF65-F5344CB8AC3E}">
        <p14:creationId xmlns:p14="http://schemas.microsoft.com/office/powerpoint/2010/main" val="346933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part of lecture 1. in this part we will install software required to run python program. You can use any software to write and run the code, however, in these lectures we will use </a:t>
            </a:r>
            <a:r>
              <a:rPr lang="en-US" dirty="0" err="1"/>
              <a:t>pycharm</a:t>
            </a:r>
            <a:r>
              <a:rPr lang="en-US" dirty="0"/>
              <a:t>. Python code require an editor for documenting the code, whereas python interpreter is required to run the code. So let us launch our machine to install the required software.</a:t>
            </a:r>
          </a:p>
          <a:p>
            <a:endParaRPr lang="en-PK" dirty="0"/>
          </a:p>
        </p:txBody>
      </p:sp>
      <p:sp>
        <p:nvSpPr>
          <p:cNvPr id="4" name="Slide Number Placeholder 3"/>
          <p:cNvSpPr>
            <a:spLocks noGrp="1"/>
          </p:cNvSpPr>
          <p:nvPr>
            <p:ph type="sldNum" sz="quarter" idx="5"/>
          </p:nvPr>
        </p:nvSpPr>
        <p:spPr/>
        <p:txBody>
          <a:bodyPr/>
          <a:lstStyle/>
          <a:p>
            <a:fld id="{A4CDC6FE-F0CE-46BB-9215-A6E089D50A19}" type="slidenum">
              <a:rPr lang="en-PK" smtClean="0"/>
              <a:t>3</a:t>
            </a:fld>
            <a:endParaRPr lang="en-PK"/>
          </a:p>
        </p:txBody>
      </p:sp>
    </p:spTree>
    <p:extLst>
      <p:ext uri="{BB962C8B-B14F-4D97-AF65-F5344CB8AC3E}">
        <p14:creationId xmlns:p14="http://schemas.microsoft.com/office/powerpoint/2010/main" val="3078890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8947-9B4B-1650-4369-08DDE72CA91F}"/>
              </a:ext>
            </a:extLst>
          </p:cNvPr>
          <p:cNvSpPr>
            <a:spLocks noGrp="1"/>
          </p:cNvSpPr>
          <p:nvPr>
            <p:ph type="ctrTitle"/>
          </p:nvPr>
        </p:nvSpPr>
        <p:spPr/>
        <p:txBody>
          <a:bodyPr/>
          <a:lstStyle/>
          <a:p>
            <a:r>
              <a:rPr lang="en-US" dirty="0"/>
              <a:t>Python Basics</a:t>
            </a:r>
            <a:endParaRPr lang="en-PK" dirty="0"/>
          </a:p>
        </p:txBody>
      </p:sp>
      <p:sp>
        <p:nvSpPr>
          <p:cNvPr id="3" name="Subtitle 2">
            <a:extLst>
              <a:ext uri="{FF2B5EF4-FFF2-40B4-BE49-F238E27FC236}">
                <a16:creationId xmlns:a16="http://schemas.microsoft.com/office/drawing/2014/main" id="{B0CDE99A-5DA2-859C-CBB8-D129D073BD6E}"/>
              </a:ext>
            </a:extLst>
          </p:cNvPr>
          <p:cNvSpPr>
            <a:spLocks noGrp="1"/>
          </p:cNvSpPr>
          <p:nvPr>
            <p:ph type="subTitle" idx="1"/>
          </p:nvPr>
        </p:nvSpPr>
        <p:spPr/>
        <p:txBody>
          <a:bodyPr/>
          <a:lstStyle/>
          <a:p>
            <a:r>
              <a:rPr lang="en-US" dirty="0"/>
              <a:t>Lecture 1</a:t>
            </a:r>
            <a:endParaRPr lang="en-PK" dirty="0"/>
          </a:p>
        </p:txBody>
      </p:sp>
    </p:spTree>
    <p:extLst>
      <p:ext uri="{BB962C8B-B14F-4D97-AF65-F5344CB8AC3E}">
        <p14:creationId xmlns:p14="http://schemas.microsoft.com/office/powerpoint/2010/main" val="419909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3771-D024-F192-5BC7-73385C535AE4}"/>
              </a:ext>
            </a:extLst>
          </p:cNvPr>
          <p:cNvSpPr>
            <a:spLocks noGrp="1"/>
          </p:cNvSpPr>
          <p:nvPr>
            <p:ph type="title"/>
          </p:nvPr>
        </p:nvSpPr>
        <p:spPr/>
        <p:txBody>
          <a:bodyPr/>
          <a:lstStyle/>
          <a:p>
            <a:r>
              <a:rPr lang="en-US" dirty="0"/>
              <a:t>Python VS C++</a:t>
            </a:r>
            <a:endParaRPr lang="en-PK" dirty="0"/>
          </a:p>
        </p:txBody>
      </p:sp>
      <p:graphicFrame>
        <p:nvGraphicFramePr>
          <p:cNvPr id="4" name="Content Placeholder 3">
            <a:extLst>
              <a:ext uri="{FF2B5EF4-FFF2-40B4-BE49-F238E27FC236}">
                <a16:creationId xmlns:a16="http://schemas.microsoft.com/office/drawing/2014/main" id="{498D0552-6550-2E83-BBF3-8909666BE1CB}"/>
              </a:ext>
            </a:extLst>
          </p:cNvPr>
          <p:cNvGraphicFramePr>
            <a:graphicFrameLocks noGrp="1"/>
          </p:cNvGraphicFramePr>
          <p:nvPr>
            <p:ph idx="1"/>
            <p:extLst>
              <p:ext uri="{D42A27DB-BD31-4B8C-83A1-F6EECF244321}">
                <p14:modId xmlns:p14="http://schemas.microsoft.com/office/powerpoint/2010/main" val="861806881"/>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769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B77F-4A49-6F1D-90D4-FD5D342471E1}"/>
              </a:ext>
            </a:extLst>
          </p:cNvPr>
          <p:cNvSpPr>
            <a:spLocks noGrp="1"/>
          </p:cNvSpPr>
          <p:nvPr>
            <p:ph type="title"/>
          </p:nvPr>
        </p:nvSpPr>
        <p:spPr/>
        <p:txBody>
          <a:bodyPr/>
          <a:lstStyle/>
          <a:p>
            <a:r>
              <a:rPr lang="en-US" dirty="0"/>
              <a:t>Environment Configuration</a:t>
            </a:r>
            <a:endParaRPr lang="en-PK" dirty="0"/>
          </a:p>
        </p:txBody>
      </p:sp>
      <p:sp>
        <p:nvSpPr>
          <p:cNvPr id="3" name="Content Placeholder 2">
            <a:extLst>
              <a:ext uri="{FF2B5EF4-FFF2-40B4-BE49-F238E27FC236}">
                <a16:creationId xmlns:a16="http://schemas.microsoft.com/office/drawing/2014/main" id="{90F2F141-4E8A-6826-F144-E2E4B9231FD8}"/>
              </a:ext>
            </a:extLst>
          </p:cNvPr>
          <p:cNvSpPr>
            <a:spLocks noGrp="1"/>
          </p:cNvSpPr>
          <p:nvPr>
            <p:ph idx="1"/>
          </p:nvPr>
        </p:nvSpPr>
        <p:spPr/>
        <p:txBody>
          <a:bodyPr/>
          <a:lstStyle/>
          <a:p>
            <a:endParaRPr lang="en-PK" dirty="0"/>
          </a:p>
        </p:txBody>
      </p:sp>
    </p:spTree>
    <p:extLst>
      <p:ext uri="{BB962C8B-B14F-4D97-AF65-F5344CB8AC3E}">
        <p14:creationId xmlns:p14="http://schemas.microsoft.com/office/powerpoint/2010/main" val="179234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2825-8AAA-F69B-120C-F9BF6AE68E22}"/>
              </a:ext>
            </a:extLst>
          </p:cNvPr>
          <p:cNvSpPr>
            <a:spLocks noGrp="1"/>
          </p:cNvSpPr>
          <p:nvPr>
            <p:ph type="title"/>
          </p:nvPr>
        </p:nvSpPr>
        <p:spPr/>
        <p:txBody>
          <a:bodyPr/>
          <a:lstStyle/>
          <a:p>
            <a:r>
              <a:rPr lang="en-US" dirty="0"/>
              <a:t>Download and execute first lecture</a:t>
            </a:r>
            <a:endParaRPr lang="en-PK" dirty="0"/>
          </a:p>
        </p:txBody>
      </p:sp>
      <p:sp>
        <p:nvSpPr>
          <p:cNvPr id="3" name="Content Placeholder 2">
            <a:extLst>
              <a:ext uri="{FF2B5EF4-FFF2-40B4-BE49-F238E27FC236}">
                <a16:creationId xmlns:a16="http://schemas.microsoft.com/office/drawing/2014/main" id="{9E58967C-BC24-CD36-B013-7A3D3BD05BA6}"/>
              </a:ext>
            </a:extLst>
          </p:cNvPr>
          <p:cNvSpPr>
            <a:spLocks noGrp="1"/>
          </p:cNvSpPr>
          <p:nvPr>
            <p:ph idx="1"/>
          </p:nvPr>
        </p:nvSpPr>
        <p:spPr/>
        <p:txBody>
          <a:bodyPr/>
          <a:lstStyle/>
          <a:p>
            <a:r>
              <a:rPr lang="en-US" dirty="0"/>
              <a:t>https://github.com/muradtariq-tk/Python-Basics</a:t>
            </a:r>
            <a:endParaRPr lang="en-PK" dirty="0"/>
          </a:p>
        </p:txBody>
      </p:sp>
    </p:spTree>
    <p:extLst>
      <p:ext uri="{BB962C8B-B14F-4D97-AF65-F5344CB8AC3E}">
        <p14:creationId xmlns:p14="http://schemas.microsoft.com/office/powerpoint/2010/main" val="276802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7F42-B784-E125-A934-A40BBBD72452}"/>
              </a:ext>
            </a:extLst>
          </p:cNvPr>
          <p:cNvSpPr>
            <a:spLocks noGrp="1"/>
          </p:cNvSpPr>
          <p:nvPr>
            <p:ph type="title"/>
          </p:nvPr>
        </p:nvSpPr>
        <p:spPr/>
        <p:txBody>
          <a:bodyPr/>
          <a:lstStyle/>
          <a:p>
            <a:r>
              <a:rPr lang="en-US" dirty="0"/>
              <a:t>Print Lecture Note 1</a:t>
            </a:r>
            <a:endParaRPr lang="en-PK" dirty="0"/>
          </a:p>
        </p:txBody>
      </p:sp>
      <p:sp>
        <p:nvSpPr>
          <p:cNvPr id="3" name="Content Placeholder 2">
            <a:extLst>
              <a:ext uri="{FF2B5EF4-FFF2-40B4-BE49-F238E27FC236}">
                <a16:creationId xmlns:a16="http://schemas.microsoft.com/office/drawing/2014/main" id="{11C9EB46-E07D-0C9C-B2E4-F36BB1C642F2}"/>
              </a:ext>
            </a:extLst>
          </p:cNvPr>
          <p:cNvSpPr>
            <a:spLocks noGrp="1"/>
          </p:cNvSpPr>
          <p:nvPr>
            <p:ph idx="1"/>
          </p:nvPr>
        </p:nvSpPr>
        <p:spPr/>
        <p:txBody>
          <a:bodyPr/>
          <a:lstStyle/>
          <a:p>
            <a:r>
              <a:rPr lang="en-US" dirty="0"/>
              <a:t>Take notes on Lecture Notes</a:t>
            </a:r>
            <a:endParaRPr lang="en-PK" dirty="0"/>
          </a:p>
        </p:txBody>
      </p:sp>
    </p:spTree>
    <p:extLst>
      <p:ext uri="{BB962C8B-B14F-4D97-AF65-F5344CB8AC3E}">
        <p14:creationId xmlns:p14="http://schemas.microsoft.com/office/powerpoint/2010/main" val="127199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6769-3C25-CF5A-9628-1BEA7266D0B5}"/>
              </a:ext>
            </a:extLst>
          </p:cNvPr>
          <p:cNvSpPr>
            <a:spLocks noGrp="1"/>
          </p:cNvSpPr>
          <p:nvPr>
            <p:ph type="title"/>
          </p:nvPr>
        </p:nvSpPr>
        <p:spPr/>
        <p:txBody>
          <a:bodyPr/>
          <a:lstStyle/>
          <a:p>
            <a:r>
              <a:rPr lang="en-US" dirty="0"/>
              <a:t>Contents of the lecture</a:t>
            </a:r>
            <a:endParaRPr lang="en-PK" dirty="0"/>
          </a:p>
        </p:txBody>
      </p:sp>
      <p:sp>
        <p:nvSpPr>
          <p:cNvPr id="3" name="Content Placeholder 2">
            <a:extLst>
              <a:ext uri="{FF2B5EF4-FFF2-40B4-BE49-F238E27FC236}">
                <a16:creationId xmlns:a16="http://schemas.microsoft.com/office/drawing/2014/main" id="{E29CD13B-2F03-EA83-3F98-9B375C7BE4DF}"/>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39448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35D9-E907-D9B1-64EF-D0093BA6ACF8}"/>
              </a:ext>
            </a:extLst>
          </p:cNvPr>
          <p:cNvSpPr>
            <a:spLocks noGrp="1"/>
          </p:cNvSpPr>
          <p:nvPr>
            <p:ph type="title"/>
          </p:nvPr>
        </p:nvSpPr>
        <p:spPr/>
        <p:txBody>
          <a:bodyPr>
            <a:normAutofit fontScale="90000"/>
          </a:bodyPr>
          <a:lstStyle/>
          <a:p>
            <a:r>
              <a:rPr lang="en-US" dirty="0"/>
              <a:t>Part 1</a:t>
            </a:r>
            <a:br>
              <a:rPr lang="en-US" dirty="0"/>
            </a:br>
            <a:r>
              <a:rPr lang="en-US" dirty="0"/>
              <a:t>Installing the software</a:t>
            </a:r>
            <a:endParaRPr lang="en-PK" dirty="0"/>
          </a:p>
        </p:txBody>
      </p:sp>
      <p:graphicFrame>
        <p:nvGraphicFramePr>
          <p:cNvPr id="4" name="Content Placeholder 3">
            <a:extLst>
              <a:ext uri="{FF2B5EF4-FFF2-40B4-BE49-F238E27FC236}">
                <a16:creationId xmlns:a16="http://schemas.microsoft.com/office/drawing/2014/main" id="{2EDE0CD0-FC4A-0F85-4F18-946A5EC78034}"/>
              </a:ext>
            </a:extLst>
          </p:cNvPr>
          <p:cNvGraphicFramePr>
            <a:graphicFrameLocks noGrp="1"/>
          </p:cNvGraphicFramePr>
          <p:nvPr>
            <p:ph idx="1"/>
            <p:extLst>
              <p:ext uri="{D42A27DB-BD31-4B8C-83A1-F6EECF244321}">
                <p14:modId xmlns:p14="http://schemas.microsoft.com/office/powerpoint/2010/main" val="395289766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938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D93-C29C-D061-204E-20883B75AEA7}"/>
              </a:ext>
            </a:extLst>
          </p:cNvPr>
          <p:cNvSpPr>
            <a:spLocks noGrp="1"/>
          </p:cNvSpPr>
          <p:nvPr>
            <p:ph type="title"/>
          </p:nvPr>
        </p:nvSpPr>
        <p:spPr/>
        <p:txBody>
          <a:bodyPr>
            <a:normAutofit fontScale="90000"/>
          </a:bodyPr>
          <a:lstStyle/>
          <a:p>
            <a:r>
              <a:rPr lang="en-US" dirty="0"/>
              <a:t>Play the video</a:t>
            </a:r>
            <a:br>
              <a:rPr lang="en-US" dirty="0"/>
            </a:br>
            <a:r>
              <a:rPr lang="en-US" dirty="0"/>
              <a:t>Lecture 1 Part 1</a:t>
            </a:r>
            <a:endParaRPr lang="en-PK" dirty="0"/>
          </a:p>
        </p:txBody>
      </p:sp>
      <p:sp>
        <p:nvSpPr>
          <p:cNvPr id="3" name="Content Placeholder 2">
            <a:extLst>
              <a:ext uri="{FF2B5EF4-FFF2-40B4-BE49-F238E27FC236}">
                <a16:creationId xmlns:a16="http://schemas.microsoft.com/office/drawing/2014/main" id="{B5E50490-101D-E663-B97D-D9999CA57A48}"/>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29271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4EA0-5F4C-C94C-819D-43A2D6B45476}"/>
              </a:ext>
            </a:extLst>
          </p:cNvPr>
          <p:cNvSpPr>
            <a:spLocks noGrp="1"/>
          </p:cNvSpPr>
          <p:nvPr>
            <p:ph type="title"/>
          </p:nvPr>
        </p:nvSpPr>
        <p:spPr/>
        <p:txBody>
          <a:bodyPr>
            <a:normAutofit fontScale="90000"/>
          </a:bodyPr>
          <a:lstStyle/>
          <a:p>
            <a:r>
              <a:rPr lang="en-US" dirty="0"/>
              <a:t>Part 2</a:t>
            </a:r>
            <a:br>
              <a:rPr lang="en-US" dirty="0"/>
            </a:br>
            <a:r>
              <a:rPr lang="en-US" dirty="0"/>
              <a:t>Downloading course material</a:t>
            </a:r>
            <a:endParaRPr lang="en-PK" dirty="0"/>
          </a:p>
        </p:txBody>
      </p:sp>
      <p:sp>
        <p:nvSpPr>
          <p:cNvPr id="3" name="Content Placeholder 2">
            <a:extLst>
              <a:ext uri="{FF2B5EF4-FFF2-40B4-BE49-F238E27FC236}">
                <a16:creationId xmlns:a16="http://schemas.microsoft.com/office/drawing/2014/main" id="{F22B95B6-2CC8-6F30-BFB7-D0FF63D0BDA2}"/>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13146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2D7-2EC2-C2D2-538F-61E0ADE570E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FC9F3F8-BFE1-61B8-98F7-B4A0CB4412A6}"/>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297941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0B09-57DD-CF76-C5A2-9BD29528F189}"/>
              </a:ext>
            </a:extLst>
          </p:cNvPr>
          <p:cNvSpPr>
            <a:spLocks noGrp="1"/>
          </p:cNvSpPr>
          <p:nvPr>
            <p:ph type="title"/>
          </p:nvPr>
        </p:nvSpPr>
        <p:spPr/>
        <p:txBody>
          <a:bodyPr/>
          <a:lstStyle/>
          <a:p>
            <a:r>
              <a:rPr lang="en-US" dirty="0"/>
              <a:t>What does a computer do?</a:t>
            </a:r>
            <a:endParaRPr lang="en-PK" dirty="0"/>
          </a:p>
        </p:txBody>
      </p:sp>
      <p:sp>
        <p:nvSpPr>
          <p:cNvPr id="3" name="Content Placeholder 2">
            <a:extLst>
              <a:ext uri="{FF2B5EF4-FFF2-40B4-BE49-F238E27FC236}">
                <a16:creationId xmlns:a16="http://schemas.microsoft.com/office/drawing/2014/main" id="{3F25E08C-452D-8A7C-9A7B-D3AEA23C49C1}"/>
              </a:ext>
            </a:extLst>
          </p:cNvPr>
          <p:cNvSpPr>
            <a:spLocks noGrp="1"/>
          </p:cNvSpPr>
          <p:nvPr>
            <p:ph idx="1"/>
          </p:nvPr>
        </p:nvSpPr>
        <p:spPr/>
        <p:txBody>
          <a:bodyPr>
            <a:normAutofit fontScale="85000" lnSpcReduction="10000"/>
          </a:bodyPr>
          <a:lstStyle/>
          <a:p>
            <a:r>
              <a:rPr lang="en-US" dirty="0"/>
              <a:t> Fundamentally:</a:t>
            </a:r>
          </a:p>
          <a:p>
            <a:pPr lvl="1"/>
            <a:r>
              <a:rPr lang="en-US" dirty="0"/>
              <a:t>performs calculations</a:t>
            </a:r>
          </a:p>
          <a:p>
            <a:pPr lvl="2"/>
            <a:r>
              <a:rPr lang="en-US" dirty="0"/>
              <a:t>a billion calculations per second!</a:t>
            </a:r>
          </a:p>
          <a:p>
            <a:pPr lvl="1"/>
            <a:r>
              <a:rPr lang="en-US" dirty="0"/>
              <a:t>remembers results</a:t>
            </a:r>
          </a:p>
          <a:p>
            <a:pPr lvl="2"/>
            <a:r>
              <a:rPr lang="en-US" dirty="0"/>
              <a:t>100s of gigabytes of storage!</a:t>
            </a:r>
          </a:p>
          <a:p>
            <a:r>
              <a:rPr lang="en-US" dirty="0"/>
              <a:t>What kinds of calculations?</a:t>
            </a:r>
          </a:p>
          <a:p>
            <a:pPr lvl="1"/>
            <a:r>
              <a:rPr lang="en-US" dirty="0"/>
              <a:t>built-in to the language</a:t>
            </a:r>
          </a:p>
          <a:p>
            <a:pPr lvl="1"/>
            <a:r>
              <a:rPr lang="en-US" dirty="0"/>
              <a:t>ones that you define as the programmer</a:t>
            </a:r>
          </a:p>
          <a:p>
            <a:r>
              <a:rPr lang="en-US" dirty="0"/>
              <a:t>Computers only know what you tell them</a:t>
            </a:r>
            <a:endParaRPr lang="en-PK" dirty="0"/>
          </a:p>
        </p:txBody>
      </p:sp>
    </p:spTree>
    <p:extLst>
      <p:ext uri="{BB962C8B-B14F-4D97-AF65-F5344CB8AC3E}">
        <p14:creationId xmlns:p14="http://schemas.microsoft.com/office/powerpoint/2010/main" val="360924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B777-6AE3-5367-280A-B682B78F9D29}"/>
              </a:ext>
            </a:extLst>
          </p:cNvPr>
          <p:cNvSpPr>
            <a:spLocks noGrp="1"/>
          </p:cNvSpPr>
          <p:nvPr>
            <p:ph type="title"/>
          </p:nvPr>
        </p:nvSpPr>
        <p:spPr/>
        <p:txBody>
          <a:bodyPr/>
          <a:lstStyle/>
          <a:p>
            <a:r>
              <a:rPr lang="en-US" dirty="0"/>
              <a:t>Computer runs an algorithm</a:t>
            </a:r>
            <a:endParaRPr lang="en-PK" dirty="0"/>
          </a:p>
        </p:txBody>
      </p:sp>
      <p:sp>
        <p:nvSpPr>
          <p:cNvPr id="3" name="Content Placeholder 2">
            <a:extLst>
              <a:ext uri="{FF2B5EF4-FFF2-40B4-BE49-F238E27FC236}">
                <a16:creationId xmlns:a16="http://schemas.microsoft.com/office/drawing/2014/main" id="{B3439171-2615-45F1-DDB2-BEF0285141A5}"/>
              </a:ext>
            </a:extLst>
          </p:cNvPr>
          <p:cNvSpPr>
            <a:spLocks noGrp="1"/>
          </p:cNvSpPr>
          <p:nvPr>
            <p:ph idx="1"/>
          </p:nvPr>
        </p:nvSpPr>
        <p:spPr/>
        <p:txBody>
          <a:bodyPr/>
          <a:lstStyle/>
          <a:p>
            <a:r>
              <a:rPr lang="en-US" dirty="0"/>
              <a:t>Algorithm is a set of instructions</a:t>
            </a:r>
          </a:p>
          <a:p>
            <a:pPr lvl="1"/>
            <a:r>
              <a:rPr lang="en-US" dirty="0"/>
              <a:t>Sequence of steps</a:t>
            </a:r>
          </a:p>
          <a:p>
            <a:pPr lvl="1"/>
            <a:r>
              <a:rPr lang="en-US" dirty="0"/>
              <a:t>Flow of control process that specifies when each step is executed</a:t>
            </a:r>
          </a:p>
          <a:p>
            <a:pPr lvl="1"/>
            <a:r>
              <a:rPr lang="en-US" dirty="0"/>
              <a:t>A mean of determining when to stop</a:t>
            </a:r>
          </a:p>
          <a:p>
            <a:endParaRPr lang="en-US" dirty="0"/>
          </a:p>
          <a:p>
            <a:endParaRPr lang="en-PK" dirty="0"/>
          </a:p>
        </p:txBody>
      </p:sp>
    </p:spTree>
    <p:extLst>
      <p:ext uri="{BB962C8B-B14F-4D97-AF65-F5344CB8AC3E}">
        <p14:creationId xmlns:p14="http://schemas.microsoft.com/office/powerpoint/2010/main" val="262265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7A44-9314-CBB1-3898-F7FDEA1494C4}"/>
              </a:ext>
            </a:extLst>
          </p:cNvPr>
          <p:cNvSpPr>
            <a:spLocks noGrp="1"/>
          </p:cNvSpPr>
          <p:nvPr>
            <p:ph type="title"/>
          </p:nvPr>
        </p:nvSpPr>
        <p:spPr/>
        <p:txBody>
          <a:bodyPr/>
          <a:lstStyle/>
          <a:p>
            <a:r>
              <a:rPr lang="en-US" dirty="0"/>
              <a:t>Medium of instructions : Python</a:t>
            </a:r>
            <a:endParaRPr lang="en-PK" dirty="0"/>
          </a:p>
        </p:txBody>
      </p:sp>
      <p:sp>
        <p:nvSpPr>
          <p:cNvPr id="3" name="Content Placeholder 2">
            <a:extLst>
              <a:ext uri="{FF2B5EF4-FFF2-40B4-BE49-F238E27FC236}">
                <a16:creationId xmlns:a16="http://schemas.microsoft.com/office/drawing/2014/main" id="{A239030E-1415-17C5-1454-FB1D5D989CD3}"/>
              </a:ext>
            </a:extLst>
          </p:cNvPr>
          <p:cNvSpPr>
            <a:spLocks noGrp="1"/>
          </p:cNvSpPr>
          <p:nvPr>
            <p:ph idx="1"/>
          </p:nvPr>
        </p:nvSpPr>
        <p:spPr/>
        <p:txBody>
          <a:bodyPr/>
          <a:lstStyle/>
          <a:p>
            <a:r>
              <a:rPr lang="en-US" dirty="0"/>
              <a:t>Programming language act as a medium of instruction for writing an algorithm</a:t>
            </a:r>
          </a:p>
          <a:p>
            <a:r>
              <a:rPr lang="en-US" dirty="0"/>
              <a:t>Python is the preferred language for this course</a:t>
            </a:r>
            <a:endParaRPr lang="en-PK" dirty="0"/>
          </a:p>
        </p:txBody>
      </p:sp>
    </p:spTree>
    <p:extLst>
      <p:ext uri="{BB962C8B-B14F-4D97-AF65-F5344CB8AC3E}">
        <p14:creationId xmlns:p14="http://schemas.microsoft.com/office/powerpoint/2010/main" val="6804533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275</Words>
  <Application>Microsoft Office PowerPoint</Application>
  <PresentationFormat>Widescreen</PresentationFormat>
  <Paragraphs>47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Python Basics</vt:lpstr>
      <vt:lpstr>Contents of the lecture</vt:lpstr>
      <vt:lpstr>Part 1 Installing the software</vt:lpstr>
      <vt:lpstr>Play the video Lecture 1 Part 1</vt:lpstr>
      <vt:lpstr>Part 2 Downloading course material</vt:lpstr>
      <vt:lpstr>PowerPoint Presentation</vt:lpstr>
      <vt:lpstr>What does a computer do?</vt:lpstr>
      <vt:lpstr>Computer runs an algorithm</vt:lpstr>
      <vt:lpstr>Medium of instructions : Python</vt:lpstr>
      <vt:lpstr>Python VS C++</vt:lpstr>
      <vt:lpstr>Environment Configuration</vt:lpstr>
      <vt:lpstr>Download and execute first lecture</vt:lpstr>
      <vt:lpstr>Print Lecture Note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Muhammad Murad Khan</dc:creator>
  <cp:lastModifiedBy>Muhammad Murad Khan</cp:lastModifiedBy>
  <cp:revision>1</cp:revision>
  <dcterms:created xsi:type="dcterms:W3CDTF">2022-08-22T05:23:31Z</dcterms:created>
  <dcterms:modified xsi:type="dcterms:W3CDTF">2022-08-27T05:14:46Z</dcterms:modified>
</cp:coreProperties>
</file>