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0B656-5F15-4898-BA1A-3454CB045451}" v="119" dt="2022-08-23T09:01:47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rad Khan" userId="bd912e04-0706-416c-93fc-ead48d218782" providerId="ADAL" clId="{8AB6EA12-4FB9-433C-9F64-C0415415C2F9}"/>
    <pc:docChg chg="custSel addSld modSld">
      <pc:chgData name="Muhammad Murad Khan" userId="bd912e04-0706-416c-93fc-ead48d218782" providerId="ADAL" clId="{8AB6EA12-4FB9-433C-9F64-C0415415C2F9}" dt="2022-08-22T08:59:15.532" v="927" actId="20577"/>
      <pc:docMkLst>
        <pc:docMk/>
      </pc:docMkLst>
      <pc:sldChg chg="modSp mod">
        <pc:chgData name="Muhammad Murad Khan" userId="bd912e04-0706-416c-93fc-ead48d218782" providerId="ADAL" clId="{8AB6EA12-4FB9-433C-9F64-C0415415C2F9}" dt="2022-08-22T05:25:21.338" v="20" actId="20577"/>
        <pc:sldMkLst>
          <pc:docMk/>
          <pc:sldMk cId="3394486019" sldId="257"/>
        </pc:sldMkLst>
        <pc:spChg chg="mod">
          <ac:chgData name="Muhammad Murad Khan" userId="bd912e04-0706-416c-93fc-ead48d218782" providerId="ADAL" clId="{8AB6EA12-4FB9-433C-9F64-C0415415C2F9}" dt="2022-08-22T05:25:21.338" v="20" actId="20577"/>
          <ac:spMkLst>
            <pc:docMk/>
            <pc:sldMk cId="3394486019" sldId="257"/>
            <ac:spMk id="2" creationId="{38F36769-3C25-CF5A-9628-1BEA7266D0B5}"/>
          </ac:spMkLst>
        </pc:spChg>
      </pc:sldChg>
      <pc:sldChg chg="modSp mod">
        <pc:chgData name="Muhammad Murad Khan" userId="bd912e04-0706-416c-93fc-ead48d218782" providerId="ADAL" clId="{8AB6EA12-4FB9-433C-9F64-C0415415C2F9}" dt="2022-08-22T05:27:18.440" v="96" actId="20577"/>
        <pc:sldMkLst>
          <pc:docMk/>
          <pc:sldMk cId="3609245525" sldId="258"/>
        </pc:sldMkLst>
        <pc:spChg chg="mod">
          <ac:chgData name="Muhammad Murad Khan" userId="bd912e04-0706-416c-93fc-ead48d218782" providerId="ADAL" clId="{8AB6EA12-4FB9-433C-9F64-C0415415C2F9}" dt="2022-08-22T05:26:21.294" v="44" actId="20577"/>
          <ac:spMkLst>
            <pc:docMk/>
            <pc:sldMk cId="3609245525" sldId="258"/>
            <ac:spMk id="2" creationId="{AA3F0B09-57DD-CF76-C5A2-9BD29528F189}"/>
          </ac:spMkLst>
        </pc:spChg>
        <pc:spChg chg="mod">
          <ac:chgData name="Muhammad Murad Khan" userId="bd912e04-0706-416c-93fc-ead48d218782" providerId="ADAL" clId="{8AB6EA12-4FB9-433C-9F64-C0415415C2F9}" dt="2022-08-22T05:27:18.440" v="96" actId="20577"/>
          <ac:spMkLst>
            <pc:docMk/>
            <pc:sldMk cId="3609245525" sldId="258"/>
            <ac:spMk id="3" creationId="{3F25E08C-452D-8A7C-9A7B-D3AEA23C49C1}"/>
          </ac:spMkLst>
        </pc:spChg>
      </pc:sldChg>
      <pc:sldChg chg="modSp new mod">
        <pc:chgData name="Muhammad Murad Khan" userId="bd912e04-0706-416c-93fc-ead48d218782" providerId="ADAL" clId="{8AB6EA12-4FB9-433C-9F64-C0415415C2F9}" dt="2022-08-22T05:42:01.090" v="361" actId="20577"/>
        <pc:sldMkLst>
          <pc:docMk/>
          <pc:sldMk cId="2622651115" sldId="259"/>
        </pc:sldMkLst>
        <pc:spChg chg="mod">
          <ac:chgData name="Muhammad Murad Khan" userId="bd912e04-0706-416c-93fc-ead48d218782" providerId="ADAL" clId="{8AB6EA12-4FB9-433C-9F64-C0415415C2F9}" dt="2022-08-22T05:41:47.706" v="344" actId="20577"/>
          <ac:spMkLst>
            <pc:docMk/>
            <pc:sldMk cId="2622651115" sldId="259"/>
            <ac:spMk id="2" creationId="{CDDEB777-6AE3-5367-280A-B682B78F9D29}"/>
          </ac:spMkLst>
        </pc:spChg>
        <pc:spChg chg="mod">
          <ac:chgData name="Muhammad Murad Khan" userId="bd912e04-0706-416c-93fc-ead48d218782" providerId="ADAL" clId="{8AB6EA12-4FB9-433C-9F64-C0415415C2F9}" dt="2022-08-22T05:42:01.090" v="361" actId="20577"/>
          <ac:spMkLst>
            <pc:docMk/>
            <pc:sldMk cId="2622651115" sldId="259"/>
            <ac:spMk id="3" creationId="{B3439171-2615-45F1-DDB2-BEF0285141A5}"/>
          </ac:spMkLst>
        </pc:spChg>
      </pc:sldChg>
      <pc:sldChg chg="modSp new mod">
        <pc:chgData name="Muhammad Murad Khan" userId="bd912e04-0706-416c-93fc-ead48d218782" providerId="ADAL" clId="{8AB6EA12-4FB9-433C-9F64-C0415415C2F9}" dt="2022-08-22T05:44:44.278" v="565" actId="20577"/>
        <pc:sldMkLst>
          <pc:docMk/>
          <pc:sldMk cId="680453330" sldId="260"/>
        </pc:sldMkLst>
        <pc:spChg chg="mod">
          <ac:chgData name="Muhammad Murad Khan" userId="bd912e04-0706-416c-93fc-ead48d218782" providerId="ADAL" clId="{8AB6EA12-4FB9-433C-9F64-C0415415C2F9}" dt="2022-08-22T05:44:44.278" v="565" actId="20577"/>
          <ac:spMkLst>
            <pc:docMk/>
            <pc:sldMk cId="680453330" sldId="260"/>
            <ac:spMk id="2" creationId="{26BD7A44-9314-CBB1-3898-F7FDEA1494C4}"/>
          </ac:spMkLst>
        </pc:spChg>
        <pc:spChg chg="mod">
          <ac:chgData name="Muhammad Murad Khan" userId="bd912e04-0706-416c-93fc-ead48d218782" providerId="ADAL" clId="{8AB6EA12-4FB9-433C-9F64-C0415415C2F9}" dt="2022-08-22T05:44:38.533" v="556" actId="20577"/>
          <ac:spMkLst>
            <pc:docMk/>
            <pc:sldMk cId="680453330" sldId="260"/>
            <ac:spMk id="3" creationId="{A239030E-1415-17C5-1454-FB1D5D989CD3}"/>
          </ac:spMkLst>
        </pc:spChg>
      </pc:sldChg>
      <pc:sldChg chg="addSp delSp modSp new mod">
        <pc:chgData name="Muhammad Murad Khan" userId="bd912e04-0706-416c-93fc-ead48d218782" providerId="ADAL" clId="{8AB6EA12-4FB9-433C-9F64-C0415415C2F9}" dt="2022-08-22T05:48:42.768" v="735" actId="13926"/>
        <pc:sldMkLst>
          <pc:docMk/>
          <pc:sldMk cId="517697386" sldId="261"/>
        </pc:sldMkLst>
        <pc:spChg chg="mod">
          <ac:chgData name="Muhammad Murad Khan" userId="bd912e04-0706-416c-93fc-ead48d218782" providerId="ADAL" clId="{8AB6EA12-4FB9-433C-9F64-C0415415C2F9}" dt="2022-08-22T05:45:01.952" v="579" actId="20577"/>
          <ac:spMkLst>
            <pc:docMk/>
            <pc:sldMk cId="517697386" sldId="261"/>
            <ac:spMk id="2" creationId="{F1773771-D024-F192-5BC7-73385C535AE4}"/>
          </ac:spMkLst>
        </pc:spChg>
        <pc:spChg chg="del">
          <ac:chgData name="Muhammad Murad Khan" userId="bd912e04-0706-416c-93fc-ead48d218782" providerId="ADAL" clId="{8AB6EA12-4FB9-433C-9F64-C0415415C2F9}" dt="2022-08-22T05:45:55.001" v="580" actId="1032"/>
          <ac:spMkLst>
            <pc:docMk/>
            <pc:sldMk cId="517697386" sldId="261"/>
            <ac:spMk id="3" creationId="{AFE8D435-9BA4-7C86-4EB1-09156A11BE1C}"/>
          </ac:spMkLst>
        </pc:spChg>
        <pc:graphicFrameChg chg="add mod modGraphic">
          <ac:chgData name="Muhammad Murad Khan" userId="bd912e04-0706-416c-93fc-ead48d218782" providerId="ADAL" clId="{8AB6EA12-4FB9-433C-9F64-C0415415C2F9}" dt="2022-08-22T05:48:42.768" v="735" actId="13926"/>
          <ac:graphicFrameMkLst>
            <pc:docMk/>
            <pc:sldMk cId="517697386" sldId="261"/>
            <ac:graphicFrameMk id="4" creationId="{498D0552-6550-2E83-BBF3-8909666BE1CB}"/>
          </ac:graphicFrameMkLst>
        </pc:graphicFrameChg>
      </pc:sldChg>
      <pc:sldChg chg="modSp new mod">
        <pc:chgData name="Muhammad Murad Khan" userId="bd912e04-0706-416c-93fc-ead48d218782" providerId="ADAL" clId="{8AB6EA12-4FB9-433C-9F64-C0415415C2F9}" dt="2022-08-22T07:31:37.545" v="811" actId="20577"/>
        <pc:sldMkLst>
          <pc:docMk/>
          <pc:sldMk cId="1792348160" sldId="262"/>
        </pc:sldMkLst>
        <pc:spChg chg="mod">
          <ac:chgData name="Muhammad Murad Khan" userId="bd912e04-0706-416c-93fc-ead48d218782" providerId="ADAL" clId="{8AB6EA12-4FB9-433C-9F64-C0415415C2F9}" dt="2022-08-22T07:29:02.939" v="810" actId="313"/>
          <ac:spMkLst>
            <pc:docMk/>
            <pc:sldMk cId="1792348160" sldId="262"/>
            <ac:spMk id="2" creationId="{BCC8B77F-4A49-6F1D-90D4-FD5D342471E1}"/>
          </ac:spMkLst>
        </pc:spChg>
        <pc:spChg chg="mod">
          <ac:chgData name="Muhammad Murad Khan" userId="bd912e04-0706-416c-93fc-ead48d218782" providerId="ADAL" clId="{8AB6EA12-4FB9-433C-9F64-C0415415C2F9}" dt="2022-08-22T07:31:37.545" v="811" actId="20577"/>
          <ac:spMkLst>
            <pc:docMk/>
            <pc:sldMk cId="1792348160" sldId="262"/>
            <ac:spMk id="3" creationId="{90F2F141-4E8A-6826-F144-E2E4B9231FD8}"/>
          </ac:spMkLst>
        </pc:spChg>
      </pc:sldChg>
      <pc:sldChg chg="modSp new mod">
        <pc:chgData name="Muhammad Murad Khan" userId="bd912e04-0706-416c-93fc-ead48d218782" providerId="ADAL" clId="{8AB6EA12-4FB9-433C-9F64-C0415415C2F9}" dt="2022-08-22T08:59:15.532" v="927" actId="20577"/>
        <pc:sldMkLst>
          <pc:docMk/>
          <pc:sldMk cId="2768027149" sldId="263"/>
        </pc:sldMkLst>
        <pc:spChg chg="mod">
          <ac:chgData name="Muhammad Murad Khan" userId="bd912e04-0706-416c-93fc-ead48d218782" providerId="ADAL" clId="{8AB6EA12-4FB9-433C-9F64-C0415415C2F9}" dt="2022-08-22T07:31:56.626" v="870" actId="20577"/>
          <ac:spMkLst>
            <pc:docMk/>
            <pc:sldMk cId="2768027149" sldId="263"/>
            <ac:spMk id="2" creationId="{5F062825-8AAA-F69B-120C-F9BF6AE68E22}"/>
          </ac:spMkLst>
        </pc:spChg>
        <pc:spChg chg="mod">
          <ac:chgData name="Muhammad Murad Khan" userId="bd912e04-0706-416c-93fc-ead48d218782" providerId="ADAL" clId="{8AB6EA12-4FB9-433C-9F64-C0415415C2F9}" dt="2022-08-22T08:59:15.532" v="927" actId="20577"/>
          <ac:spMkLst>
            <pc:docMk/>
            <pc:sldMk cId="2768027149" sldId="263"/>
            <ac:spMk id="3" creationId="{9E58967C-BC24-CD36-B013-7A3D3BD05BA6}"/>
          </ac:spMkLst>
        </pc:spChg>
      </pc:sldChg>
      <pc:sldChg chg="modSp new mod">
        <pc:chgData name="Muhammad Murad Khan" userId="bd912e04-0706-416c-93fc-ead48d218782" providerId="ADAL" clId="{8AB6EA12-4FB9-433C-9F64-C0415415C2F9}" dt="2022-08-22T07:33:08.068" v="924" actId="20577"/>
        <pc:sldMkLst>
          <pc:docMk/>
          <pc:sldMk cId="1271994868" sldId="264"/>
        </pc:sldMkLst>
        <pc:spChg chg="mod">
          <ac:chgData name="Muhammad Murad Khan" userId="bd912e04-0706-416c-93fc-ead48d218782" providerId="ADAL" clId="{8AB6EA12-4FB9-433C-9F64-C0415415C2F9}" dt="2022-08-22T07:32:57.829" v="895" actId="20577"/>
          <ac:spMkLst>
            <pc:docMk/>
            <pc:sldMk cId="1271994868" sldId="264"/>
            <ac:spMk id="2" creationId="{6C037F42-B784-E125-A934-A40BBBD72452}"/>
          </ac:spMkLst>
        </pc:spChg>
        <pc:spChg chg="mod">
          <ac:chgData name="Muhammad Murad Khan" userId="bd912e04-0706-416c-93fc-ead48d218782" providerId="ADAL" clId="{8AB6EA12-4FB9-433C-9F64-C0415415C2F9}" dt="2022-08-22T07:33:08.068" v="924" actId="20577"/>
          <ac:spMkLst>
            <pc:docMk/>
            <pc:sldMk cId="1271994868" sldId="264"/>
            <ac:spMk id="3" creationId="{11C9EB46-E07D-0C9C-B2E4-F36BB1C642F2}"/>
          </ac:spMkLst>
        </pc:spChg>
      </pc:sldChg>
    </pc:docChg>
  </pc:docChgLst>
  <pc:docChgLst>
    <pc:chgData name="Muhammad Murad Khan" userId="bd912e04-0706-416c-93fc-ead48d218782" providerId="ADAL" clId="{8040B656-5F15-4898-BA1A-3454CB045451}"/>
    <pc:docChg chg="custSel delSld modSld">
      <pc:chgData name="Muhammad Murad Khan" userId="bd912e04-0706-416c-93fc-ead48d218782" providerId="ADAL" clId="{8040B656-5F15-4898-BA1A-3454CB045451}" dt="2022-08-23T16:32:44.664" v="174" actId="47"/>
      <pc:docMkLst>
        <pc:docMk/>
      </pc:docMkLst>
      <pc:sldChg chg="modSp mod">
        <pc:chgData name="Muhammad Murad Khan" userId="bd912e04-0706-416c-93fc-ead48d218782" providerId="ADAL" clId="{8040B656-5F15-4898-BA1A-3454CB045451}" dt="2022-08-23T08:58:33.069" v="0" actId="20577"/>
        <pc:sldMkLst>
          <pc:docMk/>
          <pc:sldMk cId="4199099170" sldId="256"/>
        </pc:sldMkLst>
        <pc:spChg chg="mod">
          <ac:chgData name="Muhammad Murad Khan" userId="bd912e04-0706-416c-93fc-ead48d218782" providerId="ADAL" clId="{8040B656-5F15-4898-BA1A-3454CB045451}" dt="2022-08-23T08:58:33.069" v="0" actId="20577"/>
          <ac:spMkLst>
            <pc:docMk/>
            <pc:sldMk cId="4199099170" sldId="256"/>
            <ac:spMk id="3" creationId="{B0CDE99A-5DA2-859C-CBB8-D129D073BD6E}"/>
          </ac:spMkLst>
        </pc:spChg>
      </pc:sldChg>
      <pc:sldChg chg="addSp delSp modSp mod">
        <pc:chgData name="Muhammad Murad Khan" userId="bd912e04-0706-416c-93fc-ead48d218782" providerId="ADAL" clId="{8040B656-5F15-4898-BA1A-3454CB045451}" dt="2022-08-23T09:01:47.557" v="170" actId="20577"/>
        <pc:sldMkLst>
          <pc:docMk/>
          <pc:sldMk cId="3609245525" sldId="258"/>
        </pc:sldMkLst>
        <pc:spChg chg="mod">
          <ac:chgData name="Muhammad Murad Khan" userId="bd912e04-0706-416c-93fc-ead48d218782" providerId="ADAL" clId="{8040B656-5F15-4898-BA1A-3454CB045451}" dt="2022-08-23T08:59:02.187" v="48" actId="20577"/>
          <ac:spMkLst>
            <pc:docMk/>
            <pc:sldMk cId="3609245525" sldId="258"/>
            <ac:spMk id="2" creationId="{AA3F0B09-57DD-CF76-C5A2-9BD29528F189}"/>
          </ac:spMkLst>
        </pc:spChg>
        <pc:spChg chg="del mod">
          <ac:chgData name="Muhammad Murad Khan" userId="bd912e04-0706-416c-93fc-ead48d218782" providerId="ADAL" clId="{8040B656-5F15-4898-BA1A-3454CB045451}" dt="2022-08-23T08:59:08.495" v="51" actId="478"/>
          <ac:spMkLst>
            <pc:docMk/>
            <pc:sldMk cId="3609245525" sldId="258"/>
            <ac:spMk id="3" creationId="{3F25E08C-452D-8A7C-9A7B-D3AEA23C49C1}"/>
          </ac:spMkLst>
        </pc:spChg>
        <pc:spChg chg="add del mod">
          <ac:chgData name="Muhammad Murad Khan" userId="bd912e04-0706-416c-93fc-ead48d218782" providerId="ADAL" clId="{8040B656-5F15-4898-BA1A-3454CB045451}" dt="2022-08-23T08:59:26.124" v="52" actId="1032"/>
          <ac:spMkLst>
            <pc:docMk/>
            <pc:sldMk cId="3609245525" sldId="258"/>
            <ac:spMk id="5" creationId="{81F2FD00-451E-FCA2-B14C-3D50B8EE8273}"/>
          </ac:spMkLst>
        </pc:spChg>
        <pc:graphicFrameChg chg="add mod modGraphic">
          <ac:chgData name="Muhammad Murad Khan" userId="bd912e04-0706-416c-93fc-ead48d218782" providerId="ADAL" clId="{8040B656-5F15-4898-BA1A-3454CB045451}" dt="2022-08-23T09:01:47.557" v="170" actId="20577"/>
          <ac:graphicFrameMkLst>
            <pc:docMk/>
            <pc:sldMk cId="3609245525" sldId="258"/>
            <ac:graphicFrameMk id="6" creationId="{D861AEE0-86FE-4C3F-55B3-505BF9265622}"/>
          </ac:graphicFrameMkLst>
        </pc:graphicFrameChg>
      </pc:sldChg>
      <pc:sldChg chg="del">
        <pc:chgData name="Muhammad Murad Khan" userId="bd912e04-0706-416c-93fc-ead48d218782" providerId="ADAL" clId="{8040B656-5F15-4898-BA1A-3454CB045451}" dt="2022-08-23T16:32:44.664" v="174" actId="47"/>
        <pc:sldMkLst>
          <pc:docMk/>
          <pc:sldMk cId="517697386" sldId="261"/>
        </pc:sldMkLst>
      </pc:sldChg>
      <pc:sldChg chg="del">
        <pc:chgData name="Muhammad Murad Khan" userId="bd912e04-0706-416c-93fc-ead48d218782" providerId="ADAL" clId="{8040B656-5F15-4898-BA1A-3454CB045451}" dt="2022-08-23T16:32:37.496" v="171" actId="47"/>
        <pc:sldMkLst>
          <pc:docMk/>
          <pc:sldMk cId="1792348160" sldId="262"/>
        </pc:sldMkLst>
      </pc:sldChg>
      <pc:sldChg chg="del">
        <pc:chgData name="Muhammad Murad Khan" userId="bd912e04-0706-416c-93fc-ead48d218782" providerId="ADAL" clId="{8040B656-5F15-4898-BA1A-3454CB045451}" dt="2022-08-23T16:32:39.812" v="172" actId="47"/>
        <pc:sldMkLst>
          <pc:docMk/>
          <pc:sldMk cId="2768027149" sldId="263"/>
        </pc:sldMkLst>
      </pc:sldChg>
      <pc:sldChg chg="del">
        <pc:chgData name="Muhammad Murad Khan" userId="bd912e04-0706-416c-93fc-ead48d218782" providerId="ADAL" clId="{8040B656-5F15-4898-BA1A-3454CB045451}" dt="2022-08-23T16:32:40.972" v="173" actId="47"/>
        <pc:sldMkLst>
          <pc:docMk/>
          <pc:sldMk cId="1271994868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1E83E-366C-41D0-B64B-56140F12017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0B2F3596-0692-45E4-AAF3-2382D669AEF7}">
      <dgm:prSet phldrT="[Text]"/>
      <dgm:spPr/>
      <dgm:t>
        <a:bodyPr/>
        <a:lstStyle/>
        <a:p>
          <a:r>
            <a:rPr lang="en-US" dirty="0"/>
            <a:t>Complexity</a:t>
          </a:r>
          <a:endParaRPr lang="en-PK" dirty="0"/>
        </a:p>
      </dgm:t>
    </dgm:pt>
    <dgm:pt modelId="{1DC408F7-8D6B-4D0D-9C2C-72B0F8621EC0}" type="parTrans" cxnId="{003DD9C3-B1F4-4095-B4FF-7264B22965AD}">
      <dgm:prSet/>
      <dgm:spPr/>
      <dgm:t>
        <a:bodyPr/>
        <a:lstStyle/>
        <a:p>
          <a:endParaRPr lang="en-PK"/>
        </a:p>
      </dgm:t>
    </dgm:pt>
    <dgm:pt modelId="{20C36E4F-64C3-4412-BFC1-EB59B7E9D1D3}" type="sibTrans" cxnId="{003DD9C3-B1F4-4095-B4FF-7264B22965AD}">
      <dgm:prSet/>
      <dgm:spPr/>
      <dgm:t>
        <a:bodyPr/>
        <a:lstStyle/>
        <a:p>
          <a:endParaRPr lang="en-PK"/>
        </a:p>
      </dgm:t>
    </dgm:pt>
    <dgm:pt modelId="{B4575A8A-E5FA-43F5-BE70-0BFF275DC266}">
      <dgm:prSet phldrT="[Text]"/>
      <dgm:spPr/>
      <dgm:t>
        <a:bodyPr/>
        <a:lstStyle/>
        <a:p>
          <a:r>
            <a:rPr lang="en-US" dirty="0"/>
            <a:t>Basic</a:t>
          </a:r>
          <a:endParaRPr lang="en-PK" dirty="0"/>
        </a:p>
      </dgm:t>
    </dgm:pt>
    <dgm:pt modelId="{584B1D97-B8E7-4F9B-9CE7-E0274B9F949F}" type="parTrans" cxnId="{D113D466-144D-454C-BE51-87A27CD72A75}">
      <dgm:prSet/>
      <dgm:spPr/>
      <dgm:t>
        <a:bodyPr/>
        <a:lstStyle/>
        <a:p>
          <a:endParaRPr lang="en-PK"/>
        </a:p>
      </dgm:t>
    </dgm:pt>
    <dgm:pt modelId="{D3157C57-785D-4D13-88FA-4CE51CEDE3D6}" type="sibTrans" cxnId="{D113D466-144D-454C-BE51-87A27CD72A75}">
      <dgm:prSet/>
      <dgm:spPr/>
      <dgm:t>
        <a:bodyPr/>
        <a:lstStyle/>
        <a:p>
          <a:endParaRPr lang="en-PK"/>
        </a:p>
      </dgm:t>
    </dgm:pt>
    <dgm:pt modelId="{BEB52A61-7195-4675-9C18-F39E187FB11D}">
      <dgm:prSet phldrT="[Text]"/>
      <dgm:spPr/>
      <dgm:t>
        <a:bodyPr/>
        <a:lstStyle/>
        <a:p>
          <a:r>
            <a:rPr lang="en-US" dirty="0"/>
            <a:t>str</a:t>
          </a:r>
          <a:endParaRPr lang="en-PK" dirty="0"/>
        </a:p>
      </dgm:t>
    </dgm:pt>
    <dgm:pt modelId="{18681C94-24F3-40E5-B74C-D3FBC10449A6}" type="parTrans" cxnId="{7680BA77-E6EB-4BFE-A551-557593E30ED6}">
      <dgm:prSet/>
      <dgm:spPr/>
    </dgm:pt>
    <dgm:pt modelId="{CE34DE31-3DEC-4363-9B28-74C193514559}" type="sibTrans" cxnId="{7680BA77-E6EB-4BFE-A551-557593E30ED6}">
      <dgm:prSet/>
      <dgm:spPr/>
    </dgm:pt>
    <dgm:pt modelId="{915AA05F-0C24-42E7-B4BB-5DC451DFAD06}">
      <dgm:prSet phldrT="[Text]"/>
      <dgm:spPr/>
      <dgm:t>
        <a:bodyPr/>
        <a:lstStyle/>
        <a:p>
          <a:r>
            <a:rPr lang="en-US" dirty="0"/>
            <a:t>int, float, complex</a:t>
          </a:r>
          <a:endParaRPr lang="en-PK" dirty="0"/>
        </a:p>
      </dgm:t>
    </dgm:pt>
    <dgm:pt modelId="{4EFBFB3E-640B-4F86-A6E9-B3AB1AA435A2}" type="parTrans" cxnId="{B88EAC77-CA14-4854-A771-801C8450210B}">
      <dgm:prSet/>
      <dgm:spPr/>
    </dgm:pt>
    <dgm:pt modelId="{418A378F-22F4-404C-BC00-7FECC8D61681}" type="sibTrans" cxnId="{B88EAC77-CA14-4854-A771-801C8450210B}">
      <dgm:prSet/>
      <dgm:spPr/>
    </dgm:pt>
    <dgm:pt modelId="{2F65156F-5EA7-43DE-A7D4-83046CF5C811}">
      <dgm:prSet phldrT="[Text]"/>
      <dgm:spPr/>
      <dgm:t>
        <a:bodyPr/>
        <a:lstStyle/>
        <a:p>
          <a:r>
            <a:rPr lang="en-US" dirty="0"/>
            <a:t>bool</a:t>
          </a:r>
          <a:endParaRPr lang="en-PK" dirty="0"/>
        </a:p>
      </dgm:t>
    </dgm:pt>
    <dgm:pt modelId="{76563C2B-B4FB-4A70-B3A0-BE03627FB88F}" type="parTrans" cxnId="{2C098425-483A-478A-B8CD-A09ACAE7725E}">
      <dgm:prSet/>
      <dgm:spPr/>
    </dgm:pt>
    <dgm:pt modelId="{B421C7B0-2E60-41E1-A31A-39D829B9F6E7}" type="sibTrans" cxnId="{2C098425-483A-478A-B8CD-A09ACAE7725E}">
      <dgm:prSet/>
      <dgm:spPr/>
    </dgm:pt>
    <dgm:pt modelId="{581D749D-F95C-4A6B-9371-E77AF331907C}">
      <dgm:prSet phldrT="[Text]"/>
      <dgm:spPr/>
      <dgm:t>
        <a:bodyPr/>
        <a:lstStyle/>
        <a:p>
          <a:r>
            <a:rPr lang="en-US" dirty="0"/>
            <a:t>Advance</a:t>
          </a:r>
          <a:endParaRPr lang="en-PK" dirty="0"/>
        </a:p>
      </dgm:t>
    </dgm:pt>
    <dgm:pt modelId="{B447E797-A9A5-4A99-9C6A-2C5697C8F5BF}" type="parTrans" cxnId="{D7B063A8-36F8-4814-BE02-F8203B2E46B2}">
      <dgm:prSet/>
      <dgm:spPr/>
    </dgm:pt>
    <dgm:pt modelId="{30FA440D-732D-4794-8C6B-AB14B0DC7E2B}" type="sibTrans" cxnId="{D7B063A8-36F8-4814-BE02-F8203B2E46B2}">
      <dgm:prSet/>
      <dgm:spPr/>
    </dgm:pt>
    <dgm:pt modelId="{958AFB59-7EFB-4605-A9E7-B35BEB53178C}">
      <dgm:prSet phldrT="[Text]"/>
      <dgm:spPr/>
      <dgm:t>
        <a:bodyPr/>
        <a:lstStyle/>
        <a:p>
          <a:r>
            <a:rPr lang="en-US" dirty="0"/>
            <a:t>list, tuple, range</a:t>
          </a:r>
          <a:endParaRPr lang="en-PK" dirty="0"/>
        </a:p>
      </dgm:t>
    </dgm:pt>
    <dgm:pt modelId="{84084954-656C-469F-9E06-AD2C01B9635B}" type="parTrans" cxnId="{28BF57C3-9468-4A57-A452-06EAC4CE1B40}">
      <dgm:prSet/>
      <dgm:spPr/>
    </dgm:pt>
    <dgm:pt modelId="{D160117A-4BFE-48F2-B573-73A1951777A9}" type="sibTrans" cxnId="{28BF57C3-9468-4A57-A452-06EAC4CE1B40}">
      <dgm:prSet/>
      <dgm:spPr/>
    </dgm:pt>
    <dgm:pt modelId="{45E8C41C-6CB0-4777-B953-7B301F7D14C5}">
      <dgm:prSet phldrT="[Text]"/>
      <dgm:spPr/>
      <dgm:t>
        <a:bodyPr/>
        <a:lstStyle/>
        <a:p>
          <a:r>
            <a:rPr lang="en-US" dirty="0" err="1"/>
            <a:t>dict</a:t>
          </a:r>
          <a:endParaRPr lang="en-PK" dirty="0"/>
        </a:p>
      </dgm:t>
    </dgm:pt>
    <dgm:pt modelId="{ACF5561C-8973-4F75-837D-D860BE946F4F}" type="parTrans" cxnId="{E4538F4E-8EE0-40BF-B800-410432B2F966}">
      <dgm:prSet/>
      <dgm:spPr/>
    </dgm:pt>
    <dgm:pt modelId="{34693719-A26A-4F25-9C7D-A70ADCDCD293}" type="sibTrans" cxnId="{E4538F4E-8EE0-40BF-B800-410432B2F966}">
      <dgm:prSet/>
      <dgm:spPr/>
    </dgm:pt>
    <dgm:pt modelId="{F69454A2-3BAA-4182-9FAF-B9C8E255EC36}" type="pres">
      <dgm:prSet presAssocID="{EB11E83E-366C-41D0-B64B-56140F120178}" presName="composite" presStyleCnt="0">
        <dgm:presLayoutVars>
          <dgm:chMax val="1"/>
          <dgm:dir/>
          <dgm:resizeHandles val="exact"/>
        </dgm:presLayoutVars>
      </dgm:prSet>
      <dgm:spPr/>
    </dgm:pt>
    <dgm:pt modelId="{A406CC47-40A9-4BF4-810A-31020B0A5B20}" type="pres">
      <dgm:prSet presAssocID="{0B2F3596-0692-45E4-AAF3-2382D669AEF7}" presName="roof" presStyleLbl="dkBgShp" presStyleIdx="0" presStyleCnt="2"/>
      <dgm:spPr/>
    </dgm:pt>
    <dgm:pt modelId="{5CFCBDCB-00A6-42E4-A456-7037B06FE402}" type="pres">
      <dgm:prSet presAssocID="{0B2F3596-0692-45E4-AAF3-2382D669AEF7}" presName="pillars" presStyleCnt="0"/>
      <dgm:spPr/>
    </dgm:pt>
    <dgm:pt modelId="{2D657A2B-A061-443F-A52A-72C5CBEAF437}" type="pres">
      <dgm:prSet presAssocID="{0B2F3596-0692-45E4-AAF3-2382D669AEF7}" presName="pillar1" presStyleLbl="node1" presStyleIdx="0" presStyleCnt="2">
        <dgm:presLayoutVars>
          <dgm:bulletEnabled val="1"/>
        </dgm:presLayoutVars>
      </dgm:prSet>
      <dgm:spPr/>
    </dgm:pt>
    <dgm:pt modelId="{737F6283-A83F-4C09-8DE3-2FBD5B5BFE07}" type="pres">
      <dgm:prSet presAssocID="{581D749D-F95C-4A6B-9371-E77AF331907C}" presName="pillarX" presStyleLbl="node1" presStyleIdx="1" presStyleCnt="2">
        <dgm:presLayoutVars>
          <dgm:bulletEnabled val="1"/>
        </dgm:presLayoutVars>
      </dgm:prSet>
      <dgm:spPr/>
    </dgm:pt>
    <dgm:pt modelId="{1F5000D2-FA4C-4BC7-AA65-F2C5FE5BFCF9}" type="pres">
      <dgm:prSet presAssocID="{0B2F3596-0692-45E4-AAF3-2382D669AEF7}" presName="base" presStyleLbl="dkBgShp" presStyleIdx="1" presStyleCnt="2"/>
      <dgm:spPr/>
    </dgm:pt>
  </dgm:ptLst>
  <dgm:cxnLst>
    <dgm:cxn modelId="{DD838D09-FEAE-45D6-A1F2-C18DC4B3BD00}" type="presOf" srcId="{EB11E83E-366C-41D0-B64B-56140F120178}" destId="{F69454A2-3BAA-4182-9FAF-B9C8E255EC36}" srcOrd="0" destOrd="0" presId="urn:microsoft.com/office/officeart/2005/8/layout/hList3"/>
    <dgm:cxn modelId="{2C098425-483A-478A-B8CD-A09ACAE7725E}" srcId="{B4575A8A-E5FA-43F5-BE70-0BFF275DC266}" destId="{2F65156F-5EA7-43DE-A7D4-83046CF5C811}" srcOrd="2" destOrd="0" parTransId="{76563C2B-B4FB-4A70-B3A0-BE03627FB88F}" sibTransId="{B421C7B0-2E60-41E1-A31A-39D829B9F6E7}"/>
    <dgm:cxn modelId="{FBA19C2B-CE3F-466F-AC57-17A8E8D705AB}" type="presOf" srcId="{BEB52A61-7195-4675-9C18-F39E187FB11D}" destId="{2D657A2B-A061-443F-A52A-72C5CBEAF437}" srcOrd="0" destOrd="1" presId="urn:microsoft.com/office/officeart/2005/8/layout/hList3"/>
    <dgm:cxn modelId="{1A4DE044-B785-4009-9C4D-D6D024F3370A}" type="presOf" srcId="{915AA05F-0C24-42E7-B4BB-5DC451DFAD06}" destId="{2D657A2B-A061-443F-A52A-72C5CBEAF437}" srcOrd="0" destOrd="2" presId="urn:microsoft.com/office/officeart/2005/8/layout/hList3"/>
    <dgm:cxn modelId="{6BB60566-5E26-4B1C-96A3-F6EA8F407ED7}" type="presOf" srcId="{581D749D-F95C-4A6B-9371-E77AF331907C}" destId="{737F6283-A83F-4C09-8DE3-2FBD5B5BFE07}" srcOrd="0" destOrd="0" presId="urn:microsoft.com/office/officeart/2005/8/layout/hList3"/>
    <dgm:cxn modelId="{D113D466-144D-454C-BE51-87A27CD72A75}" srcId="{0B2F3596-0692-45E4-AAF3-2382D669AEF7}" destId="{B4575A8A-E5FA-43F5-BE70-0BFF275DC266}" srcOrd="0" destOrd="0" parTransId="{584B1D97-B8E7-4F9B-9CE7-E0274B9F949F}" sibTransId="{D3157C57-785D-4D13-88FA-4CE51CEDE3D6}"/>
    <dgm:cxn modelId="{E4538F4E-8EE0-40BF-B800-410432B2F966}" srcId="{581D749D-F95C-4A6B-9371-E77AF331907C}" destId="{45E8C41C-6CB0-4777-B953-7B301F7D14C5}" srcOrd="1" destOrd="0" parTransId="{ACF5561C-8973-4F75-837D-D860BE946F4F}" sibTransId="{34693719-A26A-4F25-9C7D-A70ADCDCD293}"/>
    <dgm:cxn modelId="{B88EAC77-CA14-4854-A771-801C8450210B}" srcId="{B4575A8A-E5FA-43F5-BE70-0BFF275DC266}" destId="{915AA05F-0C24-42E7-B4BB-5DC451DFAD06}" srcOrd="1" destOrd="0" parTransId="{4EFBFB3E-640B-4F86-A6E9-B3AB1AA435A2}" sibTransId="{418A378F-22F4-404C-BC00-7FECC8D61681}"/>
    <dgm:cxn modelId="{7680BA77-E6EB-4BFE-A551-557593E30ED6}" srcId="{B4575A8A-E5FA-43F5-BE70-0BFF275DC266}" destId="{BEB52A61-7195-4675-9C18-F39E187FB11D}" srcOrd="0" destOrd="0" parTransId="{18681C94-24F3-40E5-B74C-D3FBC10449A6}" sibTransId="{CE34DE31-3DEC-4363-9B28-74C193514559}"/>
    <dgm:cxn modelId="{08D8838A-EE66-4CF8-BE32-FA8A41352160}" type="presOf" srcId="{958AFB59-7EFB-4605-A9E7-B35BEB53178C}" destId="{737F6283-A83F-4C09-8DE3-2FBD5B5BFE07}" srcOrd="0" destOrd="1" presId="urn:microsoft.com/office/officeart/2005/8/layout/hList3"/>
    <dgm:cxn modelId="{CC408497-99C2-40A1-BA9C-748B724428D9}" type="presOf" srcId="{45E8C41C-6CB0-4777-B953-7B301F7D14C5}" destId="{737F6283-A83F-4C09-8DE3-2FBD5B5BFE07}" srcOrd="0" destOrd="2" presId="urn:microsoft.com/office/officeart/2005/8/layout/hList3"/>
    <dgm:cxn modelId="{D38764A3-F509-4519-AA07-90D1004DB305}" type="presOf" srcId="{B4575A8A-E5FA-43F5-BE70-0BFF275DC266}" destId="{2D657A2B-A061-443F-A52A-72C5CBEAF437}" srcOrd="0" destOrd="0" presId="urn:microsoft.com/office/officeart/2005/8/layout/hList3"/>
    <dgm:cxn modelId="{D7B063A8-36F8-4814-BE02-F8203B2E46B2}" srcId="{0B2F3596-0692-45E4-AAF3-2382D669AEF7}" destId="{581D749D-F95C-4A6B-9371-E77AF331907C}" srcOrd="1" destOrd="0" parTransId="{B447E797-A9A5-4A99-9C6A-2C5697C8F5BF}" sibTransId="{30FA440D-732D-4794-8C6B-AB14B0DC7E2B}"/>
    <dgm:cxn modelId="{28BF57C3-9468-4A57-A452-06EAC4CE1B40}" srcId="{581D749D-F95C-4A6B-9371-E77AF331907C}" destId="{958AFB59-7EFB-4605-A9E7-B35BEB53178C}" srcOrd="0" destOrd="0" parTransId="{84084954-656C-469F-9E06-AD2C01B9635B}" sibTransId="{D160117A-4BFE-48F2-B573-73A1951777A9}"/>
    <dgm:cxn modelId="{003DD9C3-B1F4-4095-B4FF-7264B22965AD}" srcId="{EB11E83E-366C-41D0-B64B-56140F120178}" destId="{0B2F3596-0692-45E4-AAF3-2382D669AEF7}" srcOrd="0" destOrd="0" parTransId="{1DC408F7-8D6B-4D0D-9C2C-72B0F8621EC0}" sibTransId="{20C36E4F-64C3-4412-BFC1-EB59B7E9D1D3}"/>
    <dgm:cxn modelId="{48C262CD-3C8D-41BA-82B4-3D63FB377328}" type="presOf" srcId="{0B2F3596-0692-45E4-AAF3-2382D669AEF7}" destId="{A406CC47-40A9-4BF4-810A-31020B0A5B20}" srcOrd="0" destOrd="0" presId="urn:microsoft.com/office/officeart/2005/8/layout/hList3"/>
    <dgm:cxn modelId="{2F5470E5-5449-4C39-8623-F5556F547A2B}" type="presOf" srcId="{2F65156F-5EA7-43DE-A7D4-83046CF5C811}" destId="{2D657A2B-A061-443F-A52A-72C5CBEAF437}" srcOrd="0" destOrd="3" presId="urn:microsoft.com/office/officeart/2005/8/layout/hList3"/>
    <dgm:cxn modelId="{50A399F6-7FD6-499E-8F4C-9B9015E50365}" type="presParOf" srcId="{F69454A2-3BAA-4182-9FAF-B9C8E255EC36}" destId="{A406CC47-40A9-4BF4-810A-31020B0A5B20}" srcOrd="0" destOrd="0" presId="urn:microsoft.com/office/officeart/2005/8/layout/hList3"/>
    <dgm:cxn modelId="{5FC955F4-8FA9-4148-A85A-0A5B871CA53B}" type="presParOf" srcId="{F69454A2-3BAA-4182-9FAF-B9C8E255EC36}" destId="{5CFCBDCB-00A6-42E4-A456-7037B06FE402}" srcOrd="1" destOrd="0" presId="urn:microsoft.com/office/officeart/2005/8/layout/hList3"/>
    <dgm:cxn modelId="{07076A9D-BF6D-4585-891C-C7D48B8FE8D8}" type="presParOf" srcId="{5CFCBDCB-00A6-42E4-A456-7037B06FE402}" destId="{2D657A2B-A061-443F-A52A-72C5CBEAF437}" srcOrd="0" destOrd="0" presId="urn:microsoft.com/office/officeart/2005/8/layout/hList3"/>
    <dgm:cxn modelId="{1FBE86CD-6A0E-4885-826D-E47C69FACF23}" type="presParOf" srcId="{5CFCBDCB-00A6-42E4-A456-7037B06FE402}" destId="{737F6283-A83F-4C09-8DE3-2FBD5B5BFE07}" srcOrd="1" destOrd="0" presId="urn:microsoft.com/office/officeart/2005/8/layout/hList3"/>
    <dgm:cxn modelId="{8924DB85-6A19-471A-A597-F9302B66A4A4}" type="presParOf" srcId="{F69454A2-3BAA-4182-9FAF-B9C8E255EC36}" destId="{1F5000D2-FA4C-4BC7-AA65-F2C5FE5BFCF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6CC47-40A9-4BF4-810A-31020B0A5B20}">
      <dsp:nvSpPr>
        <dsp:cNvPr id="0" name=""/>
        <dsp:cNvSpPr/>
      </dsp:nvSpPr>
      <dsp:spPr>
        <a:xfrm>
          <a:off x="0" y="0"/>
          <a:ext cx="9601200" cy="99536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Complexity</a:t>
          </a:r>
          <a:endParaRPr lang="en-PK" sz="4800" kern="1200" dirty="0"/>
        </a:p>
      </dsp:txBody>
      <dsp:txXfrm>
        <a:off x="0" y="0"/>
        <a:ext cx="9601200" cy="995362"/>
      </dsp:txXfrm>
    </dsp:sp>
    <dsp:sp modelId="{2D657A2B-A061-443F-A52A-72C5CBEAF437}">
      <dsp:nvSpPr>
        <dsp:cNvPr id="0" name=""/>
        <dsp:cNvSpPr/>
      </dsp:nvSpPr>
      <dsp:spPr>
        <a:xfrm>
          <a:off x="0" y="995362"/>
          <a:ext cx="4800600" cy="2090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Basic</a:t>
          </a:r>
          <a:endParaRPr lang="en-PK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str</a:t>
          </a:r>
          <a:endParaRPr lang="en-PK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int, float, complex</a:t>
          </a:r>
          <a:endParaRPr lang="en-PK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bool</a:t>
          </a:r>
          <a:endParaRPr lang="en-PK" sz="2700" kern="1200" dirty="0"/>
        </a:p>
      </dsp:txBody>
      <dsp:txXfrm>
        <a:off x="0" y="995362"/>
        <a:ext cx="4800600" cy="2090261"/>
      </dsp:txXfrm>
    </dsp:sp>
    <dsp:sp modelId="{737F6283-A83F-4C09-8DE3-2FBD5B5BFE07}">
      <dsp:nvSpPr>
        <dsp:cNvPr id="0" name=""/>
        <dsp:cNvSpPr/>
      </dsp:nvSpPr>
      <dsp:spPr>
        <a:xfrm>
          <a:off x="4800600" y="995362"/>
          <a:ext cx="4800600" cy="2090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Advance</a:t>
          </a:r>
          <a:endParaRPr lang="en-PK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list, tuple, range</a:t>
          </a:r>
          <a:endParaRPr lang="en-PK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dict</a:t>
          </a:r>
          <a:endParaRPr lang="en-PK" sz="2700" kern="1200" dirty="0"/>
        </a:p>
      </dsp:txBody>
      <dsp:txXfrm>
        <a:off x="4800600" y="995362"/>
        <a:ext cx="4800600" cy="2090261"/>
      </dsp:txXfrm>
    </dsp:sp>
    <dsp:sp modelId="{1F5000D2-FA4C-4BC7-AA65-F2C5FE5BFCF9}">
      <dsp:nvSpPr>
        <dsp:cNvPr id="0" name=""/>
        <dsp:cNvSpPr/>
      </dsp:nvSpPr>
      <dsp:spPr>
        <a:xfrm>
          <a:off x="0" y="3085623"/>
          <a:ext cx="9601200" cy="23225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947-9B4B-1650-4369-08DDE72CA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DE99A-5DA2-859C-CBB8-D129D073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990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769-3C25-CF5A-9628-1BEA726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D13B-2F03-EA83-3F98-9B375C7B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448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0B09-57DD-CF76-C5A2-9BD2952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Datatypes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61AEE0-86FE-4C3F-55B3-505BF9265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88609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24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777-6AE3-5367-280A-B682B78F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runs an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9171-2615-45F1-DDB2-BEF02851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a set of instructions</a:t>
            </a:r>
          </a:p>
          <a:p>
            <a:pPr lvl="1"/>
            <a:r>
              <a:rPr lang="en-US" dirty="0"/>
              <a:t>Sequence of steps</a:t>
            </a:r>
          </a:p>
          <a:p>
            <a:pPr lvl="1"/>
            <a:r>
              <a:rPr lang="en-US" dirty="0"/>
              <a:t>Flow of control process that specifies when each step is executed</a:t>
            </a:r>
          </a:p>
          <a:p>
            <a:pPr lvl="1"/>
            <a:r>
              <a:rPr lang="en-US" dirty="0"/>
              <a:t>A mean of determining when to stop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26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7A44-9314-CBB1-3898-F7FDEA1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of instructions : Python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030E-1415-17C5-1454-FB1D5D98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act as a medium of instruction for writing an algorithm</a:t>
            </a:r>
          </a:p>
          <a:p>
            <a:r>
              <a:rPr lang="en-US" dirty="0"/>
              <a:t>Python is the preferred language for this course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80453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Python Basics</vt:lpstr>
      <vt:lpstr>Contents of the lecture</vt:lpstr>
      <vt:lpstr>Python Datatypes</vt:lpstr>
      <vt:lpstr>Computer runs an algorithm</vt:lpstr>
      <vt:lpstr>Medium of instructions :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Muhammad Murad Khan</dc:creator>
  <cp:lastModifiedBy>Muhammad Murad Khan</cp:lastModifiedBy>
  <cp:revision>1</cp:revision>
  <dcterms:created xsi:type="dcterms:W3CDTF">2022-08-22T05:23:31Z</dcterms:created>
  <dcterms:modified xsi:type="dcterms:W3CDTF">2022-08-23T16:32:45Z</dcterms:modified>
</cp:coreProperties>
</file>