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0B656-5F15-4898-BA1A-3454CB045451}" v="119" dt="2022-08-23T09:01:47.557"/>
    <p1510:client id="{EE3E9136-9112-4DAB-A22B-7E826B7B146F}" v="3" dt="2022-08-24T02:13:51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Murad Khan" userId="bd912e04-0706-416c-93fc-ead48d218782" providerId="ADAL" clId="{EE3E9136-9112-4DAB-A22B-7E826B7B146F}"/>
    <pc:docChg chg="custSel modSld">
      <pc:chgData name="Muhammad Murad Khan" userId="bd912e04-0706-416c-93fc-ead48d218782" providerId="ADAL" clId="{EE3E9136-9112-4DAB-A22B-7E826B7B146F}" dt="2022-08-24T02:13:52.536" v="44" actId="478"/>
      <pc:docMkLst>
        <pc:docMk/>
      </pc:docMkLst>
      <pc:sldChg chg="modSp mod">
        <pc:chgData name="Muhammad Murad Khan" userId="bd912e04-0706-416c-93fc-ead48d218782" providerId="ADAL" clId="{EE3E9136-9112-4DAB-A22B-7E826B7B146F}" dt="2022-08-24T02:13:27.900" v="1" actId="20577"/>
        <pc:sldMkLst>
          <pc:docMk/>
          <pc:sldMk cId="4199099170" sldId="256"/>
        </pc:sldMkLst>
        <pc:spChg chg="mod">
          <ac:chgData name="Muhammad Murad Khan" userId="bd912e04-0706-416c-93fc-ead48d218782" providerId="ADAL" clId="{EE3E9136-9112-4DAB-A22B-7E826B7B146F}" dt="2022-08-24T02:13:27.900" v="1" actId="20577"/>
          <ac:spMkLst>
            <pc:docMk/>
            <pc:sldMk cId="4199099170" sldId="256"/>
            <ac:spMk id="3" creationId="{B0CDE99A-5DA2-859C-CBB8-D129D073BD6E}"/>
          </ac:spMkLst>
        </pc:spChg>
      </pc:sldChg>
      <pc:sldChg chg="addSp delSp modSp mod">
        <pc:chgData name="Muhammad Murad Khan" userId="bd912e04-0706-416c-93fc-ead48d218782" providerId="ADAL" clId="{EE3E9136-9112-4DAB-A22B-7E826B7B146F}" dt="2022-08-24T02:13:52.536" v="44" actId="478"/>
        <pc:sldMkLst>
          <pc:docMk/>
          <pc:sldMk cId="3609245525" sldId="258"/>
        </pc:sldMkLst>
        <pc:spChg chg="mod">
          <ac:chgData name="Muhammad Murad Khan" userId="bd912e04-0706-416c-93fc-ead48d218782" providerId="ADAL" clId="{EE3E9136-9112-4DAB-A22B-7E826B7B146F}" dt="2022-08-24T02:13:44.662" v="40" actId="20577"/>
          <ac:spMkLst>
            <pc:docMk/>
            <pc:sldMk cId="3609245525" sldId="258"/>
            <ac:spMk id="2" creationId="{AA3F0B09-57DD-CF76-C5A2-9BD29528F189}"/>
          </ac:spMkLst>
        </pc:spChg>
        <pc:spChg chg="add mod">
          <ac:chgData name="Muhammad Murad Khan" userId="bd912e04-0706-416c-93fc-ead48d218782" providerId="ADAL" clId="{EE3E9136-9112-4DAB-A22B-7E826B7B146F}" dt="2022-08-24T02:13:52.536" v="44" actId="478"/>
          <ac:spMkLst>
            <pc:docMk/>
            <pc:sldMk cId="3609245525" sldId="258"/>
            <ac:spMk id="4" creationId="{D05EAF61-8CDB-8E9F-5ADB-F32D91C9C1AF}"/>
          </ac:spMkLst>
        </pc:spChg>
        <pc:graphicFrameChg chg="del mod">
          <ac:chgData name="Muhammad Murad Khan" userId="bd912e04-0706-416c-93fc-ead48d218782" providerId="ADAL" clId="{EE3E9136-9112-4DAB-A22B-7E826B7B146F}" dt="2022-08-24T02:13:52.536" v="44" actId="478"/>
          <ac:graphicFrameMkLst>
            <pc:docMk/>
            <pc:sldMk cId="3609245525" sldId="258"/>
            <ac:graphicFrameMk id="6" creationId="{D861AEE0-86FE-4C3F-55B3-505BF9265622}"/>
          </ac:graphicFrameMkLst>
        </pc:graphicFrameChg>
      </pc:sldChg>
    </pc:docChg>
  </pc:docChgLst>
  <pc:docChgLst>
    <pc:chgData name="Muhammad Murad Khan" userId="bd912e04-0706-416c-93fc-ead48d218782" providerId="ADAL" clId="{8AB6EA12-4FB9-433C-9F64-C0415415C2F9}"/>
    <pc:docChg chg="custSel addSld modSld">
      <pc:chgData name="Muhammad Murad Khan" userId="bd912e04-0706-416c-93fc-ead48d218782" providerId="ADAL" clId="{8AB6EA12-4FB9-433C-9F64-C0415415C2F9}" dt="2022-08-22T08:59:15.532" v="927" actId="20577"/>
      <pc:docMkLst>
        <pc:docMk/>
      </pc:docMkLst>
      <pc:sldChg chg="modSp mod">
        <pc:chgData name="Muhammad Murad Khan" userId="bd912e04-0706-416c-93fc-ead48d218782" providerId="ADAL" clId="{8AB6EA12-4FB9-433C-9F64-C0415415C2F9}" dt="2022-08-22T05:25:21.338" v="20" actId="20577"/>
        <pc:sldMkLst>
          <pc:docMk/>
          <pc:sldMk cId="3394486019" sldId="257"/>
        </pc:sldMkLst>
        <pc:spChg chg="mod">
          <ac:chgData name="Muhammad Murad Khan" userId="bd912e04-0706-416c-93fc-ead48d218782" providerId="ADAL" clId="{8AB6EA12-4FB9-433C-9F64-C0415415C2F9}" dt="2022-08-22T05:25:21.338" v="20" actId="20577"/>
          <ac:spMkLst>
            <pc:docMk/>
            <pc:sldMk cId="3394486019" sldId="257"/>
            <ac:spMk id="2" creationId="{38F36769-3C25-CF5A-9628-1BEA7266D0B5}"/>
          </ac:spMkLst>
        </pc:spChg>
      </pc:sldChg>
      <pc:sldChg chg="modSp mod">
        <pc:chgData name="Muhammad Murad Khan" userId="bd912e04-0706-416c-93fc-ead48d218782" providerId="ADAL" clId="{8AB6EA12-4FB9-433C-9F64-C0415415C2F9}" dt="2022-08-22T05:27:18.440" v="96" actId="20577"/>
        <pc:sldMkLst>
          <pc:docMk/>
          <pc:sldMk cId="3609245525" sldId="258"/>
        </pc:sldMkLst>
        <pc:spChg chg="mod">
          <ac:chgData name="Muhammad Murad Khan" userId="bd912e04-0706-416c-93fc-ead48d218782" providerId="ADAL" clId="{8AB6EA12-4FB9-433C-9F64-C0415415C2F9}" dt="2022-08-22T05:26:21.294" v="44" actId="20577"/>
          <ac:spMkLst>
            <pc:docMk/>
            <pc:sldMk cId="3609245525" sldId="258"/>
            <ac:spMk id="2" creationId="{AA3F0B09-57DD-CF76-C5A2-9BD29528F189}"/>
          </ac:spMkLst>
        </pc:spChg>
        <pc:spChg chg="mod">
          <ac:chgData name="Muhammad Murad Khan" userId="bd912e04-0706-416c-93fc-ead48d218782" providerId="ADAL" clId="{8AB6EA12-4FB9-433C-9F64-C0415415C2F9}" dt="2022-08-22T05:27:18.440" v="96" actId="20577"/>
          <ac:spMkLst>
            <pc:docMk/>
            <pc:sldMk cId="3609245525" sldId="258"/>
            <ac:spMk id="3" creationId="{3F25E08C-452D-8A7C-9A7B-D3AEA23C49C1}"/>
          </ac:spMkLst>
        </pc:spChg>
      </pc:sldChg>
      <pc:sldChg chg="modSp new mod">
        <pc:chgData name="Muhammad Murad Khan" userId="bd912e04-0706-416c-93fc-ead48d218782" providerId="ADAL" clId="{8AB6EA12-4FB9-433C-9F64-C0415415C2F9}" dt="2022-08-22T05:42:01.090" v="361" actId="20577"/>
        <pc:sldMkLst>
          <pc:docMk/>
          <pc:sldMk cId="2622651115" sldId="259"/>
        </pc:sldMkLst>
        <pc:spChg chg="mod">
          <ac:chgData name="Muhammad Murad Khan" userId="bd912e04-0706-416c-93fc-ead48d218782" providerId="ADAL" clId="{8AB6EA12-4FB9-433C-9F64-C0415415C2F9}" dt="2022-08-22T05:41:47.706" v="344" actId="20577"/>
          <ac:spMkLst>
            <pc:docMk/>
            <pc:sldMk cId="2622651115" sldId="259"/>
            <ac:spMk id="2" creationId="{CDDEB777-6AE3-5367-280A-B682B78F9D29}"/>
          </ac:spMkLst>
        </pc:spChg>
        <pc:spChg chg="mod">
          <ac:chgData name="Muhammad Murad Khan" userId="bd912e04-0706-416c-93fc-ead48d218782" providerId="ADAL" clId="{8AB6EA12-4FB9-433C-9F64-C0415415C2F9}" dt="2022-08-22T05:42:01.090" v="361" actId="20577"/>
          <ac:spMkLst>
            <pc:docMk/>
            <pc:sldMk cId="2622651115" sldId="259"/>
            <ac:spMk id="3" creationId="{B3439171-2615-45F1-DDB2-BEF0285141A5}"/>
          </ac:spMkLst>
        </pc:spChg>
      </pc:sldChg>
      <pc:sldChg chg="modSp new mod">
        <pc:chgData name="Muhammad Murad Khan" userId="bd912e04-0706-416c-93fc-ead48d218782" providerId="ADAL" clId="{8AB6EA12-4FB9-433C-9F64-C0415415C2F9}" dt="2022-08-22T05:44:44.278" v="565" actId="20577"/>
        <pc:sldMkLst>
          <pc:docMk/>
          <pc:sldMk cId="680453330" sldId="260"/>
        </pc:sldMkLst>
        <pc:spChg chg="mod">
          <ac:chgData name="Muhammad Murad Khan" userId="bd912e04-0706-416c-93fc-ead48d218782" providerId="ADAL" clId="{8AB6EA12-4FB9-433C-9F64-C0415415C2F9}" dt="2022-08-22T05:44:44.278" v="565" actId="20577"/>
          <ac:spMkLst>
            <pc:docMk/>
            <pc:sldMk cId="680453330" sldId="260"/>
            <ac:spMk id="2" creationId="{26BD7A44-9314-CBB1-3898-F7FDEA1494C4}"/>
          </ac:spMkLst>
        </pc:spChg>
        <pc:spChg chg="mod">
          <ac:chgData name="Muhammad Murad Khan" userId="bd912e04-0706-416c-93fc-ead48d218782" providerId="ADAL" clId="{8AB6EA12-4FB9-433C-9F64-C0415415C2F9}" dt="2022-08-22T05:44:38.533" v="556" actId="20577"/>
          <ac:spMkLst>
            <pc:docMk/>
            <pc:sldMk cId="680453330" sldId="260"/>
            <ac:spMk id="3" creationId="{A239030E-1415-17C5-1454-FB1D5D989CD3}"/>
          </ac:spMkLst>
        </pc:spChg>
      </pc:sldChg>
      <pc:sldChg chg="addSp delSp modSp new mod">
        <pc:chgData name="Muhammad Murad Khan" userId="bd912e04-0706-416c-93fc-ead48d218782" providerId="ADAL" clId="{8AB6EA12-4FB9-433C-9F64-C0415415C2F9}" dt="2022-08-22T05:48:42.768" v="735" actId="13926"/>
        <pc:sldMkLst>
          <pc:docMk/>
          <pc:sldMk cId="517697386" sldId="261"/>
        </pc:sldMkLst>
        <pc:spChg chg="mod">
          <ac:chgData name="Muhammad Murad Khan" userId="bd912e04-0706-416c-93fc-ead48d218782" providerId="ADAL" clId="{8AB6EA12-4FB9-433C-9F64-C0415415C2F9}" dt="2022-08-22T05:45:01.952" v="579" actId="20577"/>
          <ac:spMkLst>
            <pc:docMk/>
            <pc:sldMk cId="517697386" sldId="261"/>
            <ac:spMk id="2" creationId="{F1773771-D024-F192-5BC7-73385C535AE4}"/>
          </ac:spMkLst>
        </pc:spChg>
        <pc:spChg chg="del">
          <ac:chgData name="Muhammad Murad Khan" userId="bd912e04-0706-416c-93fc-ead48d218782" providerId="ADAL" clId="{8AB6EA12-4FB9-433C-9F64-C0415415C2F9}" dt="2022-08-22T05:45:55.001" v="580" actId="1032"/>
          <ac:spMkLst>
            <pc:docMk/>
            <pc:sldMk cId="517697386" sldId="261"/>
            <ac:spMk id="3" creationId="{AFE8D435-9BA4-7C86-4EB1-09156A11BE1C}"/>
          </ac:spMkLst>
        </pc:spChg>
        <pc:graphicFrameChg chg="add mod modGraphic">
          <ac:chgData name="Muhammad Murad Khan" userId="bd912e04-0706-416c-93fc-ead48d218782" providerId="ADAL" clId="{8AB6EA12-4FB9-433C-9F64-C0415415C2F9}" dt="2022-08-22T05:48:42.768" v="735" actId="13926"/>
          <ac:graphicFrameMkLst>
            <pc:docMk/>
            <pc:sldMk cId="517697386" sldId="261"/>
            <ac:graphicFrameMk id="4" creationId="{498D0552-6550-2E83-BBF3-8909666BE1CB}"/>
          </ac:graphicFrameMkLst>
        </pc:graphicFrameChg>
      </pc:sldChg>
      <pc:sldChg chg="modSp new mod">
        <pc:chgData name="Muhammad Murad Khan" userId="bd912e04-0706-416c-93fc-ead48d218782" providerId="ADAL" clId="{8AB6EA12-4FB9-433C-9F64-C0415415C2F9}" dt="2022-08-22T07:31:37.545" v="811" actId="20577"/>
        <pc:sldMkLst>
          <pc:docMk/>
          <pc:sldMk cId="1792348160" sldId="262"/>
        </pc:sldMkLst>
        <pc:spChg chg="mod">
          <ac:chgData name="Muhammad Murad Khan" userId="bd912e04-0706-416c-93fc-ead48d218782" providerId="ADAL" clId="{8AB6EA12-4FB9-433C-9F64-C0415415C2F9}" dt="2022-08-22T07:29:02.939" v="810" actId="313"/>
          <ac:spMkLst>
            <pc:docMk/>
            <pc:sldMk cId="1792348160" sldId="262"/>
            <ac:spMk id="2" creationId="{BCC8B77F-4A49-6F1D-90D4-FD5D342471E1}"/>
          </ac:spMkLst>
        </pc:spChg>
        <pc:spChg chg="mod">
          <ac:chgData name="Muhammad Murad Khan" userId="bd912e04-0706-416c-93fc-ead48d218782" providerId="ADAL" clId="{8AB6EA12-4FB9-433C-9F64-C0415415C2F9}" dt="2022-08-22T07:31:37.545" v="811" actId="20577"/>
          <ac:spMkLst>
            <pc:docMk/>
            <pc:sldMk cId="1792348160" sldId="262"/>
            <ac:spMk id="3" creationId="{90F2F141-4E8A-6826-F144-E2E4B9231FD8}"/>
          </ac:spMkLst>
        </pc:spChg>
      </pc:sldChg>
      <pc:sldChg chg="modSp new mod">
        <pc:chgData name="Muhammad Murad Khan" userId="bd912e04-0706-416c-93fc-ead48d218782" providerId="ADAL" clId="{8AB6EA12-4FB9-433C-9F64-C0415415C2F9}" dt="2022-08-22T08:59:15.532" v="927" actId="20577"/>
        <pc:sldMkLst>
          <pc:docMk/>
          <pc:sldMk cId="2768027149" sldId="263"/>
        </pc:sldMkLst>
        <pc:spChg chg="mod">
          <ac:chgData name="Muhammad Murad Khan" userId="bd912e04-0706-416c-93fc-ead48d218782" providerId="ADAL" clId="{8AB6EA12-4FB9-433C-9F64-C0415415C2F9}" dt="2022-08-22T07:31:56.626" v="870" actId="20577"/>
          <ac:spMkLst>
            <pc:docMk/>
            <pc:sldMk cId="2768027149" sldId="263"/>
            <ac:spMk id="2" creationId="{5F062825-8AAA-F69B-120C-F9BF6AE68E22}"/>
          </ac:spMkLst>
        </pc:spChg>
        <pc:spChg chg="mod">
          <ac:chgData name="Muhammad Murad Khan" userId="bd912e04-0706-416c-93fc-ead48d218782" providerId="ADAL" clId="{8AB6EA12-4FB9-433C-9F64-C0415415C2F9}" dt="2022-08-22T08:59:15.532" v="927" actId="20577"/>
          <ac:spMkLst>
            <pc:docMk/>
            <pc:sldMk cId="2768027149" sldId="263"/>
            <ac:spMk id="3" creationId="{9E58967C-BC24-CD36-B013-7A3D3BD05BA6}"/>
          </ac:spMkLst>
        </pc:spChg>
      </pc:sldChg>
      <pc:sldChg chg="modSp new mod">
        <pc:chgData name="Muhammad Murad Khan" userId="bd912e04-0706-416c-93fc-ead48d218782" providerId="ADAL" clId="{8AB6EA12-4FB9-433C-9F64-C0415415C2F9}" dt="2022-08-22T07:33:08.068" v="924" actId="20577"/>
        <pc:sldMkLst>
          <pc:docMk/>
          <pc:sldMk cId="1271994868" sldId="264"/>
        </pc:sldMkLst>
        <pc:spChg chg="mod">
          <ac:chgData name="Muhammad Murad Khan" userId="bd912e04-0706-416c-93fc-ead48d218782" providerId="ADAL" clId="{8AB6EA12-4FB9-433C-9F64-C0415415C2F9}" dt="2022-08-22T07:32:57.829" v="895" actId="20577"/>
          <ac:spMkLst>
            <pc:docMk/>
            <pc:sldMk cId="1271994868" sldId="264"/>
            <ac:spMk id="2" creationId="{6C037F42-B784-E125-A934-A40BBBD72452}"/>
          </ac:spMkLst>
        </pc:spChg>
        <pc:spChg chg="mod">
          <ac:chgData name="Muhammad Murad Khan" userId="bd912e04-0706-416c-93fc-ead48d218782" providerId="ADAL" clId="{8AB6EA12-4FB9-433C-9F64-C0415415C2F9}" dt="2022-08-22T07:33:08.068" v="924" actId="20577"/>
          <ac:spMkLst>
            <pc:docMk/>
            <pc:sldMk cId="1271994868" sldId="264"/>
            <ac:spMk id="3" creationId="{11C9EB46-E07D-0C9C-B2E4-F36BB1C642F2}"/>
          </ac:spMkLst>
        </pc:spChg>
      </pc:sldChg>
    </pc:docChg>
  </pc:docChgLst>
  <pc:docChgLst>
    <pc:chgData name="Muhammad Murad Khan" userId="bd912e04-0706-416c-93fc-ead48d218782" providerId="ADAL" clId="{8040B656-5F15-4898-BA1A-3454CB045451}"/>
    <pc:docChg chg="custSel delSld modSld">
      <pc:chgData name="Muhammad Murad Khan" userId="bd912e04-0706-416c-93fc-ead48d218782" providerId="ADAL" clId="{8040B656-5F15-4898-BA1A-3454CB045451}" dt="2022-08-23T16:32:44.664" v="174" actId="47"/>
      <pc:docMkLst>
        <pc:docMk/>
      </pc:docMkLst>
      <pc:sldChg chg="modSp mod">
        <pc:chgData name="Muhammad Murad Khan" userId="bd912e04-0706-416c-93fc-ead48d218782" providerId="ADAL" clId="{8040B656-5F15-4898-BA1A-3454CB045451}" dt="2022-08-23T08:58:33.069" v="0" actId="20577"/>
        <pc:sldMkLst>
          <pc:docMk/>
          <pc:sldMk cId="4199099170" sldId="256"/>
        </pc:sldMkLst>
        <pc:spChg chg="mod">
          <ac:chgData name="Muhammad Murad Khan" userId="bd912e04-0706-416c-93fc-ead48d218782" providerId="ADAL" clId="{8040B656-5F15-4898-BA1A-3454CB045451}" dt="2022-08-23T08:58:33.069" v="0" actId="20577"/>
          <ac:spMkLst>
            <pc:docMk/>
            <pc:sldMk cId="4199099170" sldId="256"/>
            <ac:spMk id="3" creationId="{B0CDE99A-5DA2-859C-CBB8-D129D073BD6E}"/>
          </ac:spMkLst>
        </pc:spChg>
      </pc:sldChg>
      <pc:sldChg chg="addSp delSp modSp mod">
        <pc:chgData name="Muhammad Murad Khan" userId="bd912e04-0706-416c-93fc-ead48d218782" providerId="ADAL" clId="{8040B656-5F15-4898-BA1A-3454CB045451}" dt="2022-08-23T09:01:47.557" v="170" actId="20577"/>
        <pc:sldMkLst>
          <pc:docMk/>
          <pc:sldMk cId="3609245525" sldId="258"/>
        </pc:sldMkLst>
        <pc:spChg chg="mod">
          <ac:chgData name="Muhammad Murad Khan" userId="bd912e04-0706-416c-93fc-ead48d218782" providerId="ADAL" clId="{8040B656-5F15-4898-BA1A-3454CB045451}" dt="2022-08-23T08:59:02.187" v="48" actId="20577"/>
          <ac:spMkLst>
            <pc:docMk/>
            <pc:sldMk cId="3609245525" sldId="258"/>
            <ac:spMk id="2" creationId="{AA3F0B09-57DD-CF76-C5A2-9BD29528F189}"/>
          </ac:spMkLst>
        </pc:spChg>
        <pc:spChg chg="del mod">
          <ac:chgData name="Muhammad Murad Khan" userId="bd912e04-0706-416c-93fc-ead48d218782" providerId="ADAL" clId="{8040B656-5F15-4898-BA1A-3454CB045451}" dt="2022-08-23T08:59:08.495" v="51" actId="478"/>
          <ac:spMkLst>
            <pc:docMk/>
            <pc:sldMk cId="3609245525" sldId="258"/>
            <ac:spMk id="3" creationId="{3F25E08C-452D-8A7C-9A7B-D3AEA23C49C1}"/>
          </ac:spMkLst>
        </pc:spChg>
        <pc:spChg chg="add del mod">
          <ac:chgData name="Muhammad Murad Khan" userId="bd912e04-0706-416c-93fc-ead48d218782" providerId="ADAL" clId="{8040B656-5F15-4898-BA1A-3454CB045451}" dt="2022-08-23T08:59:26.124" v="52" actId="1032"/>
          <ac:spMkLst>
            <pc:docMk/>
            <pc:sldMk cId="3609245525" sldId="258"/>
            <ac:spMk id="5" creationId="{81F2FD00-451E-FCA2-B14C-3D50B8EE8273}"/>
          </ac:spMkLst>
        </pc:spChg>
        <pc:graphicFrameChg chg="add mod modGraphic">
          <ac:chgData name="Muhammad Murad Khan" userId="bd912e04-0706-416c-93fc-ead48d218782" providerId="ADAL" clId="{8040B656-5F15-4898-BA1A-3454CB045451}" dt="2022-08-23T09:01:47.557" v="170" actId="20577"/>
          <ac:graphicFrameMkLst>
            <pc:docMk/>
            <pc:sldMk cId="3609245525" sldId="258"/>
            <ac:graphicFrameMk id="6" creationId="{D861AEE0-86FE-4C3F-55B3-505BF9265622}"/>
          </ac:graphicFrameMkLst>
        </pc:graphicFrameChg>
      </pc:sldChg>
      <pc:sldChg chg="del">
        <pc:chgData name="Muhammad Murad Khan" userId="bd912e04-0706-416c-93fc-ead48d218782" providerId="ADAL" clId="{8040B656-5F15-4898-BA1A-3454CB045451}" dt="2022-08-23T16:32:44.664" v="174" actId="47"/>
        <pc:sldMkLst>
          <pc:docMk/>
          <pc:sldMk cId="517697386" sldId="261"/>
        </pc:sldMkLst>
      </pc:sldChg>
      <pc:sldChg chg="del">
        <pc:chgData name="Muhammad Murad Khan" userId="bd912e04-0706-416c-93fc-ead48d218782" providerId="ADAL" clId="{8040B656-5F15-4898-BA1A-3454CB045451}" dt="2022-08-23T16:32:37.496" v="171" actId="47"/>
        <pc:sldMkLst>
          <pc:docMk/>
          <pc:sldMk cId="1792348160" sldId="262"/>
        </pc:sldMkLst>
      </pc:sldChg>
      <pc:sldChg chg="del">
        <pc:chgData name="Muhammad Murad Khan" userId="bd912e04-0706-416c-93fc-ead48d218782" providerId="ADAL" clId="{8040B656-5F15-4898-BA1A-3454CB045451}" dt="2022-08-23T16:32:39.812" v="172" actId="47"/>
        <pc:sldMkLst>
          <pc:docMk/>
          <pc:sldMk cId="2768027149" sldId="263"/>
        </pc:sldMkLst>
      </pc:sldChg>
      <pc:sldChg chg="del">
        <pc:chgData name="Muhammad Murad Khan" userId="bd912e04-0706-416c-93fc-ead48d218782" providerId="ADAL" clId="{8040B656-5F15-4898-BA1A-3454CB045451}" dt="2022-08-23T16:32:40.972" v="173" actId="47"/>
        <pc:sldMkLst>
          <pc:docMk/>
          <pc:sldMk cId="1271994868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8947-9B4B-1650-4369-08DDE72CA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DE99A-5DA2-859C-CBB8-D129D073B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	6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9909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6769-3C25-CF5A-9628-1BEA7266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the lecture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D13B-2F03-EA83-3F98-9B375C7BE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9448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0B09-57DD-CF76-C5A2-9BD2952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data manipulation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AF61-8CDB-8E9F-5ADB-F32D91C9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0924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B777-6AE3-5367-280A-B682B78F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runs an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9171-2615-45F1-DDB2-BEF028514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is a set of instructions</a:t>
            </a:r>
          </a:p>
          <a:p>
            <a:pPr lvl="1"/>
            <a:r>
              <a:rPr lang="en-US" dirty="0"/>
              <a:t>Sequence of steps</a:t>
            </a:r>
          </a:p>
          <a:p>
            <a:pPr lvl="1"/>
            <a:r>
              <a:rPr lang="en-US" dirty="0"/>
              <a:t>Flow of control process that specifies when each step is executed</a:t>
            </a:r>
          </a:p>
          <a:p>
            <a:pPr lvl="1"/>
            <a:r>
              <a:rPr lang="en-US" dirty="0"/>
              <a:t>A mean of determining when to stop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2265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7A44-9314-CBB1-3898-F7FDEA14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of instructions : Python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030E-1415-17C5-1454-FB1D5D989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act as a medium of instruction for writing an algorithm</a:t>
            </a:r>
          </a:p>
          <a:p>
            <a:r>
              <a:rPr lang="en-US" dirty="0"/>
              <a:t>Python is the preferred language for this course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80453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68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Python Basics</vt:lpstr>
      <vt:lpstr>Contents of the lecture</vt:lpstr>
      <vt:lpstr>Excel data manipulation</vt:lpstr>
      <vt:lpstr>Computer runs an algorithm</vt:lpstr>
      <vt:lpstr>Medium of instructions :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Muhammad Murad Khan</dc:creator>
  <cp:lastModifiedBy>Muhammad Murad Khan</cp:lastModifiedBy>
  <cp:revision>1</cp:revision>
  <dcterms:created xsi:type="dcterms:W3CDTF">2022-08-22T05:23:31Z</dcterms:created>
  <dcterms:modified xsi:type="dcterms:W3CDTF">2022-08-24T02:13:54Z</dcterms:modified>
</cp:coreProperties>
</file>