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AB05C-17ED-443A-A8DB-1A95DC93352E}" type="doc">
      <dgm:prSet loTypeId="urn:microsoft.com/office/officeart/2005/8/layout/hierarchy5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0BDF47-BDF5-4FED-B190-5B7C486D1A64}">
      <dgm:prSet phldrT="[Text]" custT="1"/>
      <dgm:spPr/>
      <dgm:t>
        <a:bodyPr/>
        <a:lstStyle/>
        <a:p>
          <a:r>
            <a:rPr lang="en-US" sz="1050" dirty="0" smtClean="0"/>
            <a:t>Literature Review</a:t>
          </a:r>
          <a:endParaRPr lang="en-US" sz="1050" dirty="0"/>
        </a:p>
      </dgm:t>
    </dgm:pt>
    <dgm:pt modelId="{9949D032-9AD1-4442-A18B-838887C611F8}" type="parTrans" cxnId="{FD9EE8AC-2E9D-4A09-B9BB-47A512B6FC7A}">
      <dgm:prSet/>
      <dgm:spPr/>
      <dgm:t>
        <a:bodyPr/>
        <a:lstStyle/>
        <a:p>
          <a:endParaRPr lang="en-US" sz="3200"/>
        </a:p>
      </dgm:t>
    </dgm:pt>
    <dgm:pt modelId="{79145E5C-3A1A-493A-9AAA-AC2599329DFC}" type="sibTrans" cxnId="{FD9EE8AC-2E9D-4A09-B9BB-47A512B6FC7A}">
      <dgm:prSet/>
      <dgm:spPr/>
      <dgm:t>
        <a:bodyPr/>
        <a:lstStyle/>
        <a:p>
          <a:endParaRPr lang="en-US" sz="3200"/>
        </a:p>
      </dgm:t>
    </dgm:pt>
    <dgm:pt modelId="{289F265F-8DA5-4FC6-B61D-630753479919}">
      <dgm:prSet phldrT="[Text]" custT="1"/>
      <dgm:spPr/>
      <dgm:t>
        <a:bodyPr/>
        <a:lstStyle/>
        <a:p>
          <a:r>
            <a:rPr lang="en-US" sz="1050" dirty="0" smtClean="0"/>
            <a:t>Research Problem/ Research question(s)</a:t>
          </a:r>
          <a:endParaRPr lang="en-US" sz="1050" dirty="0"/>
        </a:p>
      </dgm:t>
    </dgm:pt>
    <dgm:pt modelId="{F933BD0E-B15F-4071-A5F4-095D7B64753E}" type="parTrans" cxnId="{9DC108DA-CF1A-4BF5-8ADB-A5AA1BE841C0}">
      <dgm:prSet custT="1"/>
      <dgm:spPr/>
      <dgm:t>
        <a:bodyPr/>
        <a:lstStyle/>
        <a:p>
          <a:endParaRPr lang="en-US" sz="900"/>
        </a:p>
      </dgm:t>
    </dgm:pt>
    <dgm:pt modelId="{D07E85EC-675C-4D7D-9289-6F3EF3961AEF}" type="sibTrans" cxnId="{9DC108DA-CF1A-4BF5-8ADB-A5AA1BE841C0}">
      <dgm:prSet/>
      <dgm:spPr/>
      <dgm:t>
        <a:bodyPr/>
        <a:lstStyle/>
        <a:p>
          <a:endParaRPr lang="en-US" sz="3200"/>
        </a:p>
      </dgm:t>
    </dgm:pt>
    <dgm:pt modelId="{3C2614EC-688D-46A5-984C-BAFF8CD83B99}">
      <dgm:prSet phldrT="[Text]" custT="1"/>
      <dgm:spPr/>
      <dgm:t>
        <a:bodyPr/>
        <a:lstStyle/>
        <a:p>
          <a:r>
            <a:rPr lang="en-US" sz="1050" dirty="0" smtClean="0"/>
            <a:t>Survey</a:t>
          </a:r>
          <a:endParaRPr lang="en-US" sz="1050" dirty="0"/>
        </a:p>
      </dgm:t>
    </dgm:pt>
    <dgm:pt modelId="{D8E893F2-F514-4E80-86CD-2A3E58EF329F}" type="parTrans" cxnId="{527A5770-7CE6-40C7-9A2F-8492695B65FE}">
      <dgm:prSet custT="1"/>
      <dgm:spPr/>
      <dgm:t>
        <a:bodyPr/>
        <a:lstStyle/>
        <a:p>
          <a:endParaRPr lang="en-US" sz="900"/>
        </a:p>
      </dgm:t>
    </dgm:pt>
    <dgm:pt modelId="{32343C52-FE68-438C-88DB-24BC97E8FB84}" type="sibTrans" cxnId="{527A5770-7CE6-40C7-9A2F-8492695B65FE}">
      <dgm:prSet/>
      <dgm:spPr/>
      <dgm:t>
        <a:bodyPr/>
        <a:lstStyle/>
        <a:p>
          <a:endParaRPr lang="en-US" sz="3200"/>
        </a:p>
      </dgm:t>
    </dgm:pt>
    <dgm:pt modelId="{07BCEA16-C161-43F5-B887-23EB7B2CEFBE}">
      <dgm:prSet phldrT="[Text]" custT="1"/>
      <dgm:spPr/>
      <dgm:t>
        <a:bodyPr/>
        <a:lstStyle/>
        <a:p>
          <a:r>
            <a:rPr lang="en-US" sz="1050" dirty="0" smtClean="0"/>
            <a:t>Design &amp; creation</a:t>
          </a:r>
          <a:endParaRPr lang="en-US" sz="1050" dirty="0"/>
        </a:p>
      </dgm:t>
    </dgm:pt>
    <dgm:pt modelId="{959FF493-7744-48AB-9F77-953BA41BDCCB}" type="parTrans" cxnId="{73603CE2-66B1-496C-9EDF-2016BC4C1470}">
      <dgm:prSet custT="1"/>
      <dgm:spPr/>
      <dgm:t>
        <a:bodyPr/>
        <a:lstStyle/>
        <a:p>
          <a:endParaRPr lang="en-US" sz="900"/>
        </a:p>
      </dgm:t>
    </dgm:pt>
    <dgm:pt modelId="{2AC43A0C-604F-4E18-975D-83327FF0F32F}" type="sibTrans" cxnId="{73603CE2-66B1-496C-9EDF-2016BC4C1470}">
      <dgm:prSet/>
      <dgm:spPr/>
      <dgm:t>
        <a:bodyPr/>
        <a:lstStyle/>
        <a:p>
          <a:endParaRPr lang="en-US" sz="3200"/>
        </a:p>
      </dgm:t>
    </dgm:pt>
    <dgm:pt modelId="{F76F720E-0F95-40A8-8673-75093F35D961}">
      <dgm:prSet phldrT="[Text]" custT="1"/>
      <dgm:spPr/>
      <dgm:t>
        <a:bodyPr/>
        <a:lstStyle/>
        <a:p>
          <a:endParaRPr lang="en-US" sz="2000" dirty="0">
            <a:solidFill>
              <a:schemeClr val="tx1"/>
            </a:solidFill>
          </a:endParaRPr>
        </a:p>
      </dgm:t>
    </dgm:pt>
    <dgm:pt modelId="{3F1BBDE2-56BD-46B9-8BE0-82D30BB47E49}" type="parTrans" cxnId="{0B921268-D55F-4B43-8161-FB39AE499541}">
      <dgm:prSet/>
      <dgm:spPr/>
      <dgm:t>
        <a:bodyPr/>
        <a:lstStyle/>
        <a:p>
          <a:endParaRPr lang="en-US" sz="3200"/>
        </a:p>
      </dgm:t>
    </dgm:pt>
    <dgm:pt modelId="{E6333426-E2B2-4C12-8C7A-FF3EE97FBDD6}" type="sibTrans" cxnId="{0B921268-D55F-4B43-8161-FB39AE499541}">
      <dgm:prSet/>
      <dgm:spPr/>
      <dgm:t>
        <a:bodyPr/>
        <a:lstStyle/>
        <a:p>
          <a:endParaRPr lang="en-US" sz="3200"/>
        </a:p>
      </dgm:t>
    </dgm:pt>
    <dgm:pt modelId="{99EC2B0F-A216-48F9-B56A-F206CF140B12}">
      <dgm:prSet phldrT="[Text]" custT="1"/>
      <dgm:spPr/>
      <dgm:t>
        <a:bodyPr/>
        <a:lstStyle/>
        <a:p>
          <a:endParaRPr lang="en-US" sz="2000" dirty="0"/>
        </a:p>
      </dgm:t>
    </dgm:pt>
    <dgm:pt modelId="{D95BE5D4-61C0-420E-A14A-3BA3B4BBAEF0}" type="parTrans" cxnId="{F8E3FB30-3561-4FF9-B8A3-7CF1F0786D2F}">
      <dgm:prSet/>
      <dgm:spPr/>
      <dgm:t>
        <a:bodyPr/>
        <a:lstStyle/>
        <a:p>
          <a:endParaRPr lang="en-US" sz="3200"/>
        </a:p>
      </dgm:t>
    </dgm:pt>
    <dgm:pt modelId="{8F817EBD-2B1D-45B3-96EC-E804949794C3}" type="sibTrans" cxnId="{F8E3FB30-3561-4FF9-B8A3-7CF1F0786D2F}">
      <dgm:prSet/>
      <dgm:spPr/>
      <dgm:t>
        <a:bodyPr/>
        <a:lstStyle/>
        <a:p>
          <a:endParaRPr lang="en-US" sz="3200"/>
        </a:p>
      </dgm:t>
    </dgm:pt>
    <dgm:pt modelId="{CEC8B56B-AE03-408C-B458-D462449FA287}">
      <dgm:prSet phldrT="[Text]" custT="1"/>
      <dgm:spPr/>
      <dgm:t>
        <a:bodyPr/>
        <a:lstStyle/>
        <a:p>
          <a:r>
            <a:rPr lang="en-US" sz="1200" b="1" dirty="0" smtClean="0"/>
            <a:t>Strategies</a:t>
          </a:r>
          <a:endParaRPr lang="en-US" sz="1200" b="1" dirty="0"/>
        </a:p>
      </dgm:t>
    </dgm:pt>
    <dgm:pt modelId="{FC18F9FF-6C37-406A-B8B6-7E3A7D5F2CB8}" type="parTrans" cxnId="{947377C6-137E-4768-9B1F-CF1A66D1BA22}">
      <dgm:prSet/>
      <dgm:spPr/>
      <dgm:t>
        <a:bodyPr/>
        <a:lstStyle/>
        <a:p>
          <a:endParaRPr lang="en-US" sz="3200"/>
        </a:p>
      </dgm:t>
    </dgm:pt>
    <dgm:pt modelId="{8D9586C3-AB12-41C4-BEF3-F1ACCAB9391D}" type="sibTrans" cxnId="{947377C6-137E-4768-9B1F-CF1A66D1BA22}">
      <dgm:prSet/>
      <dgm:spPr/>
      <dgm:t>
        <a:bodyPr/>
        <a:lstStyle/>
        <a:p>
          <a:endParaRPr lang="en-US" sz="3200"/>
        </a:p>
      </dgm:t>
    </dgm:pt>
    <dgm:pt modelId="{42EA91A8-BE88-48A7-BEE1-C501F50206E9}">
      <dgm:prSet phldrT="[Text]" custT="1"/>
      <dgm:spPr/>
      <dgm:t>
        <a:bodyPr/>
        <a:lstStyle/>
        <a:p>
          <a:r>
            <a:rPr lang="en-US" sz="1050" dirty="0" smtClean="0"/>
            <a:t>Action Research</a:t>
          </a:r>
          <a:endParaRPr lang="en-US" sz="1050" dirty="0"/>
        </a:p>
      </dgm:t>
    </dgm:pt>
    <dgm:pt modelId="{A7A0C111-84C9-41B6-8456-8DD26C86067E}" type="parTrans" cxnId="{B68DF9CF-E3C1-42DB-B5C7-83F9265D3CE5}">
      <dgm:prSet custT="1"/>
      <dgm:spPr/>
      <dgm:t>
        <a:bodyPr/>
        <a:lstStyle/>
        <a:p>
          <a:endParaRPr lang="en-US" sz="900"/>
        </a:p>
      </dgm:t>
    </dgm:pt>
    <dgm:pt modelId="{B12D1D73-AB4B-4F6B-8B9E-83C94C86C808}" type="sibTrans" cxnId="{B68DF9CF-E3C1-42DB-B5C7-83F9265D3CE5}">
      <dgm:prSet/>
      <dgm:spPr/>
      <dgm:t>
        <a:bodyPr/>
        <a:lstStyle/>
        <a:p>
          <a:endParaRPr lang="en-US" sz="3200"/>
        </a:p>
      </dgm:t>
    </dgm:pt>
    <dgm:pt modelId="{AA1A619A-F213-4EA2-8996-C9E873531B9F}">
      <dgm:prSet phldrT="[Text]" custT="1"/>
      <dgm:spPr/>
      <dgm:t>
        <a:bodyPr/>
        <a:lstStyle/>
        <a:p>
          <a:r>
            <a:rPr lang="en-US" sz="1050" dirty="0" smtClean="0"/>
            <a:t>Ethnography</a:t>
          </a:r>
          <a:endParaRPr lang="en-US" sz="1050" dirty="0"/>
        </a:p>
      </dgm:t>
    </dgm:pt>
    <dgm:pt modelId="{B190AEE5-A130-44BD-977B-36A1C6E67837}" type="parTrans" cxnId="{59F0CB31-C361-428B-8753-2F73968B46EF}">
      <dgm:prSet custT="1"/>
      <dgm:spPr/>
      <dgm:t>
        <a:bodyPr/>
        <a:lstStyle/>
        <a:p>
          <a:endParaRPr lang="en-US" sz="900"/>
        </a:p>
      </dgm:t>
    </dgm:pt>
    <dgm:pt modelId="{A8ABAA7E-E826-4A77-8F81-560428296200}" type="sibTrans" cxnId="{59F0CB31-C361-428B-8753-2F73968B46EF}">
      <dgm:prSet/>
      <dgm:spPr/>
      <dgm:t>
        <a:bodyPr/>
        <a:lstStyle/>
        <a:p>
          <a:endParaRPr lang="en-US" sz="3200"/>
        </a:p>
      </dgm:t>
    </dgm:pt>
    <dgm:pt modelId="{3E0FC611-13DC-442F-98A3-D4893F3D874D}">
      <dgm:prSet phldrT="[Text]" custT="1"/>
      <dgm:spPr/>
      <dgm:t>
        <a:bodyPr/>
        <a:lstStyle/>
        <a:p>
          <a:r>
            <a:rPr lang="en-US" sz="1050" dirty="0" smtClean="0"/>
            <a:t>Grounded Theory</a:t>
          </a:r>
          <a:endParaRPr lang="en-US" sz="1050" dirty="0"/>
        </a:p>
      </dgm:t>
    </dgm:pt>
    <dgm:pt modelId="{DE5BEDC5-3FF0-4BD0-87C3-CEF17A2A75F7}" type="parTrans" cxnId="{54168E1B-78C1-4F76-AD52-E5DF8991EC58}">
      <dgm:prSet custT="1"/>
      <dgm:spPr/>
      <dgm:t>
        <a:bodyPr/>
        <a:lstStyle/>
        <a:p>
          <a:endParaRPr lang="en-US" sz="900"/>
        </a:p>
      </dgm:t>
    </dgm:pt>
    <dgm:pt modelId="{1A7AF1F6-D566-45BB-B3F0-2E4B29B6A3BB}" type="sibTrans" cxnId="{54168E1B-78C1-4F76-AD52-E5DF8991EC58}">
      <dgm:prSet/>
      <dgm:spPr/>
      <dgm:t>
        <a:bodyPr/>
        <a:lstStyle/>
        <a:p>
          <a:endParaRPr lang="en-US" sz="3200"/>
        </a:p>
      </dgm:t>
    </dgm:pt>
    <dgm:pt modelId="{3DADD4E3-2E44-497A-A3E5-E299F3A15810}">
      <dgm:prSet phldrT="[Text]" custT="1"/>
      <dgm:spPr/>
      <dgm:t>
        <a:bodyPr/>
        <a:lstStyle/>
        <a:p>
          <a:r>
            <a:rPr lang="en-US" sz="1200" b="1" dirty="0" smtClean="0"/>
            <a:t>Data generation methods</a:t>
          </a:r>
          <a:endParaRPr lang="en-US" sz="1200" b="1" dirty="0"/>
        </a:p>
      </dgm:t>
    </dgm:pt>
    <dgm:pt modelId="{078F996C-A65B-457B-8C93-1361DF95A115}" type="parTrans" cxnId="{24C3B199-BFB4-4757-B498-EC9C9F327B7A}">
      <dgm:prSet/>
      <dgm:spPr/>
      <dgm:t>
        <a:bodyPr/>
        <a:lstStyle/>
        <a:p>
          <a:endParaRPr lang="en-US" sz="3200"/>
        </a:p>
      </dgm:t>
    </dgm:pt>
    <dgm:pt modelId="{0E1EF784-B0A1-4B08-BD4C-D5DD2D18993A}" type="sibTrans" cxnId="{24C3B199-BFB4-4757-B498-EC9C9F327B7A}">
      <dgm:prSet/>
      <dgm:spPr/>
      <dgm:t>
        <a:bodyPr/>
        <a:lstStyle/>
        <a:p>
          <a:endParaRPr lang="en-US" sz="3200"/>
        </a:p>
      </dgm:t>
    </dgm:pt>
    <dgm:pt modelId="{8D5D1C65-CA6B-44DD-9FD7-14057AF14E2B}">
      <dgm:prSet phldrT="[Text]" custT="1"/>
      <dgm:spPr/>
      <dgm:t>
        <a:bodyPr/>
        <a:lstStyle/>
        <a:p>
          <a:r>
            <a:rPr lang="en-US" sz="1200" b="1" dirty="0" smtClean="0"/>
            <a:t>Data analysis</a:t>
          </a:r>
          <a:endParaRPr lang="en-US" sz="1200" b="1" dirty="0"/>
        </a:p>
      </dgm:t>
    </dgm:pt>
    <dgm:pt modelId="{E319A2BA-B43C-47FD-A4B1-91D98BBBD46E}" type="parTrans" cxnId="{075E4FB5-605B-4568-B746-3E51113E47FC}">
      <dgm:prSet/>
      <dgm:spPr/>
      <dgm:t>
        <a:bodyPr/>
        <a:lstStyle/>
        <a:p>
          <a:endParaRPr lang="en-US" sz="3200"/>
        </a:p>
      </dgm:t>
    </dgm:pt>
    <dgm:pt modelId="{69FEEB32-815F-4DB0-803F-DAF90536F483}" type="sibTrans" cxnId="{075E4FB5-605B-4568-B746-3E51113E47FC}">
      <dgm:prSet/>
      <dgm:spPr/>
      <dgm:t>
        <a:bodyPr/>
        <a:lstStyle/>
        <a:p>
          <a:endParaRPr lang="en-US" sz="3200"/>
        </a:p>
      </dgm:t>
    </dgm:pt>
    <dgm:pt modelId="{089FFC11-3001-421E-8EE9-FBB6668650BD}">
      <dgm:prSet phldrT="[Text]" custT="1"/>
      <dgm:spPr/>
      <dgm:t>
        <a:bodyPr/>
        <a:lstStyle/>
        <a:p>
          <a:r>
            <a:rPr lang="en-US" sz="1050" dirty="0" smtClean="0"/>
            <a:t>Experiment</a:t>
          </a:r>
          <a:endParaRPr lang="en-US" sz="1050" dirty="0"/>
        </a:p>
      </dgm:t>
    </dgm:pt>
    <dgm:pt modelId="{32EDD473-40E2-4432-9419-5FDD2ED78688}" type="parTrans" cxnId="{A8A3424B-26FC-4A8F-8CF5-3004698FD289}">
      <dgm:prSet custT="1"/>
      <dgm:spPr/>
      <dgm:t>
        <a:bodyPr/>
        <a:lstStyle/>
        <a:p>
          <a:endParaRPr lang="en-US" sz="900"/>
        </a:p>
      </dgm:t>
    </dgm:pt>
    <dgm:pt modelId="{700DB930-2EBB-43D0-9F04-D6EEF824A97E}" type="sibTrans" cxnId="{A8A3424B-26FC-4A8F-8CF5-3004698FD289}">
      <dgm:prSet/>
      <dgm:spPr/>
      <dgm:t>
        <a:bodyPr/>
        <a:lstStyle/>
        <a:p>
          <a:endParaRPr lang="en-US" sz="3200"/>
        </a:p>
      </dgm:t>
    </dgm:pt>
    <dgm:pt modelId="{089AC1DC-FFFE-496B-B184-DDDAB59011E5}">
      <dgm:prSet phldrT="[Text]" custT="1"/>
      <dgm:spPr/>
      <dgm:t>
        <a:bodyPr/>
        <a:lstStyle/>
        <a:p>
          <a:r>
            <a:rPr lang="en-US" sz="1050" dirty="0" smtClean="0"/>
            <a:t>Conceptual Framework</a:t>
          </a:r>
          <a:endParaRPr lang="en-US" sz="1050" dirty="0"/>
        </a:p>
      </dgm:t>
    </dgm:pt>
    <dgm:pt modelId="{1B9FA8E4-E3CA-4230-9C08-589E48086C40}" type="sibTrans" cxnId="{89F1FA36-8A59-4A88-834E-FFB973E5CD61}">
      <dgm:prSet/>
      <dgm:spPr/>
      <dgm:t>
        <a:bodyPr/>
        <a:lstStyle/>
        <a:p>
          <a:endParaRPr lang="en-US" sz="3200"/>
        </a:p>
      </dgm:t>
    </dgm:pt>
    <dgm:pt modelId="{1B57E497-54D1-4750-877E-0D8994A9C5FF}" type="parTrans" cxnId="{89F1FA36-8A59-4A88-834E-FFB973E5CD61}">
      <dgm:prSet custT="1"/>
      <dgm:spPr/>
      <dgm:t>
        <a:bodyPr/>
        <a:lstStyle/>
        <a:p>
          <a:endParaRPr lang="en-US" sz="900"/>
        </a:p>
      </dgm:t>
    </dgm:pt>
    <dgm:pt modelId="{183F0520-03B6-43C5-803C-36D1568E1D46}">
      <dgm:prSet phldrT="[Text]" custT="1"/>
      <dgm:spPr/>
      <dgm:t>
        <a:bodyPr/>
        <a:lstStyle/>
        <a:p>
          <a:r>
            <a:rPr lang="en-US" sz="1050" dirty="0" smtClean="0"/>
            <a:t>Observation</a:t>
          </a:r>
          <a:endParaRPr lang="en-US" sz="1050" dirty="0"/>
        </a:p>
      </dgm:t>
    </dgm:pt>
    <dgm:pt modelId="{10B1C741-97D7-4093-9E4A-55ED5F01C2F9}" type="parTrans" cxnId="{9B12F104-77B4-4DBE-A64B-1BC3E9B1343C}">
      <dgm:prSet custT="1"/>
      <dgm:spPr/>
      <dgm:t>
        <a:bodyPr/>
        <a:lstStyle/>
        <a:p>
          <a:endParaRPr lang="en-US" sz="900"/>
        </a:p>
      </dgm:t>
    </dgm:pt>
    <dgm:pt modelId="{81ADFB9E-A5A6-47DD-B3B1-3385C7E20676}" type="sibTrans" cxnId="{9B12F104-77B4-4DBE-A64B-1BC3E9B1343C}">
      <dgm:prSet/>
      <dgm:spPr/>
      <dgm:t>
        <a:bodyPr/>
        <a:lstStyle/>
        <a:p>
          <a:endParaRPr lang="en-US" sz="3200"/>
        </a:p>
      </dgm:t>
    </dgm:pt>
    <dgm:pt modelId="{2F571903-40F0-42F0-9902-505767BA616F}">
      <dgm:prSet phldrT="[Text]" custT="1"/>
      <dgm:spPr/>
      <dgm:t>
        <a:bodyPr/>
        <a:lstStyle/>
        <a:p>
          <a:r>
            <a:rPr lang="en-US" sz="1050" dirty="0" smtClean="0"/>
            <a:t>Case Study</a:t>
          </a:r>
          <a:endParaRPr lang="en-US" sz="1050" dirty="0"/>
        </a:p>
      </dgm:t>
    </dgm:pt>
    <dgm:pt modelId="{5CAE35C2-290A-4357-934D-AEBDC1AA75CA}" type="sibTrans" cxnId="{352DAF1B-1A68-470A-A30D-36476E545D03}">
      <dgm:prSet/>
      <dgm:spPr/>
      <dgm:t>
        <a:bodyPr/>
        <a:lstStyle/>
        <a:p>
          <a:endParaRPr lang="en-US" sz="3200"/>
        </a:p>
      </dgm:t>
    </dgm:pt>
    <dgm:pt modelId="{85F50B8C-3F67-4736-A3A0-BE9879F74695}" type="parTrans" cxnId="{352DAF1B-1A68-470A-A30D-36476E545D03}">
      <dgm:prSet custT="1"/>
      <dgm:spPr/>
      <dgm:t>
        <a:bodyPr/>
        <a:lstStyle/>
        <a:p>
          <a:endParaRPr lang="en-US" sz="900"/>
        </a:p>
      </dgm:t>
    </dgm:pt>
    <dgm:pt modelId="{7D89DF7D-DF3B-44AC-9ED4-4448C6DE1032}">
      <dgm:prSet phldrT="[Text]" custT="1"/>
      <dgm:spPr/>
      <dgm:t>
        <a:bodyPr/>
        <a:lstStyle/>
        <a:p>
          <a:r>
            <a:rPr lang="en-US" sz="1050" dirty="0" smtClean="0"/>
            <a:t>Interviews</a:t>
          </a:r>
          <a:endParaRPr lang="en-US" sz="1050" dirty="0"/>
        </a:p>
      </dgm:t>
    </dgm:pt>
    <dgm:pt modelId="{992145CD-8D03-4250-9D47-4A34E598D2B9}" type="parTrans" cxnId="{8D231A1D-0EED-4D94-98E5-3E4DB7CF97DE}">
      <dgm:prSet custT="1"/>
      <dgm:spPr/>
      <dgm:t>
        <a:bodyPr/>
        <a:lstStyle/>
        <a:p>
          <a:endParaRPr lang="en-US" sz="900"/>
        </a:p>
      </dgm:t>
    </dgm:pt>
    <dgm:pt modelId="{53B354B5-FBC4-4844-A91B-E1D88C049B02}" type="sibTrans" cxnId="{8D231A1D-0EED-4D94-98E5-3E4DB7CF97DE}">
      <dgm:prSet/>
      <dgm:spPr/>
      <dgm:t>
        <a:bodyPr/>
        <a:lstStyle/>
        <a:p>
          <a:endParaRPr lang="en-US" sz="3200"/>
        </a:p>
      </dgm:t>
    </dgm:pt>
    <dgm:pt modelId="{C2319C95-E1F6-49C4-A0A6-F6CEC56AD9BF}">
      <dgm:prSet phldrT="[Text]" custT="1"/>
      <dgm:spPr/>
      <dgm:t>
        <a:bodyPr/>
        <a:lstStyle/>
        <a:p>
          <a:r>
            <a:rPr lang="en-US" sz="1050" dirty="0" smtClean="0"/>
            <a:t>Documents</a:t>
          </a:r>
          <a:endParaRPr lang="en-US" sz="1050" dirty="0"/>
        </a:p>
      </dgm:t>
    </dgm:pt>
    <dgm:pt modelId="{87DAB458-1B1B-4DDD-9722-7E2765CF6B0E}" type="parTrans" cxnId="{506D4C8E-6E7D-422E-B4D6-457C31182335}">
      <dgm:prSet custT="1"/>
      <dgm:spPr/>
      <dgm:t>
        <a:bodyPr/>
        <a:lstStyle/>
        <a:p>
          <a:endParaRPr lang="en-US" sz="900"/>
        </a:p>
      </dgm:t>
    </dgm:pt>
    <dgm:pt modelId="{765C77DC-976E-408B-867D-0F16E48F567B}" type="sibTrans" cxnId="{506D4C8E-6E7D-422E-B4D6-457C31182335}">
      <dgm:prSet/>
      <dgm:spPr/>
      <dgm:t>
        <a:bodyPr/>
        <a:lstStyle/>
        <a:p>
          <a:endParaRPr lang="en-US" sz="3200"/>
        </a:p>
      </dgm:t>
    </dgm:pt>
    <dgm:pt modelId="{0FF13AC0-123E-46E7-8690-026A54A1F7A2}">
      <dgm:prSet phldrT="[Text]" custT="1"/>
      <dgm:spPr/>
      <dgm:t>
        <a:bodyPr/>
        <a:lstStyle/>
        <a:p>
          <a:r>
            <a:rPr lang="en-US" sz="1050" dirty="0" smtClean="0"/>
            <a:t>Questionnaires</a:t>
          </a:r>
          <a:endParaRPr lang="en-US" sz="1050" dirty="0"/>
        </a:p>
      </dgm:t>
    </dgm:pt>
    <dgm:pt modelId="{AC6B6516-CB39-4226-8426-0826924B4345}" type="parTrans" cxnId="{2D53667E-2913-40D8-8944-C7FCB014AD2A}">
      <dgm:prSet custT="1"/>
      <dgm:spPr/>
      <dgm:t>
        <a:bodyPr/>
        <a:lstStyle/>
        <a:p>
          <a:endParaRPr lang="en-US" sz="900"/>
        </a:p>
      </dgm:t>
    </dgm:pt>
    <dgm:pt modelId="{F98D83FD-5448-4224-9021-5697EE98AA34}" type="sibTrans" cxnId="{2D53667E-2913-40D8-8944-C7FCB014AD2A}">
      <dgm:prSet/>
      <dgm:spPr/>
      <dgm:t>
        <a:bodyPr/>
        <a:lstStyle/>
        <a:p>
          <a:endParaRPr lang="en-US" sz="3200"/>
        </a:p>
      </dgm:t>
    </dgm:pt>
    <dgm:pt modelId="{E5437B48-C3F3-4D51-8E81-84390E5CEC08}">
      <dgm:prSet phldrT="[Text]" custT="1"/>
      <dgm:spPr/>
      <dgm:t>
        <a:bodyPr/>
        <a:lstStyle/>
        <a:p>
          <a:r>
            <a:rPr lang="en-US" sz="1050" dirty="0" smtClean="0"/>
            <a:t>Qualitative</a:t>
          </a:r>
          <a:endParaRPr lang="en-US" sz="1050" dirty="0"/>
        </a:p>
      </dgm:t>
    </dgm:pt>
    <dgm:pt modelId="{1A08DA42-3CED-40BE-B488-75CDC6FA43BA}" type="parTrans" cxnId="{321CE170-D6A9-45EB-AA59-9C8D4CADC8ED}">
      <dgm:prSet custT="1"/>
      <dgm:spPr/>
      <dgm:t>
        <a:bodyPr/>
        <a:lstStyle/>
        <a:p>
          <a:endParaRPr lang="en-US" sz="900"/>
        </a:p>
      </dgm:t>
    </dgm:pt>
    <dgm:pt modelId="{56549D12-8F0D-4739-8A86-866E30AC8362}" type="sibTrans" cxnId="{321CE170-D6A9-45EB-AA59-9C8D4CADC8ED}">
      <dgm:prSet/>
      <dgm:spPr/>
      <dgm:t>
        <a:bodyPr/>
        <a:lstStyle/>
        <a:p>
          <a:endParaRPr lang="en-US" sz="3200"/>
        </a:p>
      </dgm:t>
    </dgm:pt>
    <dgm:pt modelId="{171F28AF-1E26-4DED-A354-220A21215313}">
      <dgm:prSet phldrT="[Text]" custT="1"/>
      <dgm:spPr/>
      <dgm:t>
        <a:bodyPr/>
        <a:lstStyle/>
        <a:p>
          <a:r>
            <a:rPr lang="en-US" sz="1050" dirty="0" smtClean="0"/>
            <a:t>Quantitative</a:t>
          </a:r>
          <a:endParaRPr lang="en-US" sz="1050" dirty="0"/>
        </a:p>
      </dgm:t>
    </dgm:pt>
    <dgm:pt modelId="{1FFAA8E9-269B-4B68-A97B-CE6C1FF60084}" type="parTrans" cxnId="{6BCA58A5-38C3-4C6B-AE55-C19A608A1893}">
      <dgm:prSet custT="1"/>
      <dgm:spPr/>
      <dgm:t>
        <a:bodyPr/>
        <a:lstStyle/>
        <a:p>
          <a:endParaRPr lang="en-US" sz="900"/>
        </a:p>
      </dgm:t>
    </dgm:pt>
    <dgm:pt modelId="{64BDC12E-9246-4B6A-BB60-C9C2A4F2536B}" type="sibTrans" cxnId="{6BCA58A5-38C3-4C6B-AE55-C19A608A1893}">
      <dgm:prSet/>
      <dgm:spPr/>
      <dgm:t>
        <a:bodyPr/>
        <a:lstStyle/>
        <a:p>
          <a:endParaRPr lang="en-US" sz="3200"/>
        </a:p>
      </dgm:t>
    </dgm:pt>
    <dgm:pt modelId="{6C8BFF4C-C094-4164-AF55-4B2452575180}">
      <dgm:prSet phldrT="[Text]" custT="1"/>
      <dgm:spPr/>
      <dgm:t>
        <a:bodyPr anchor="t"/>
        <a:lstStyle/>
        <a:p>
          <a:r>
            <a:rPr lang="en-US" sz="1200" b="1" dirty="0" smtClean="0"/>
            <a:t>Outcome</a:t>
          </a:r>
          <a:endParaRPr lang="en-US" sz="1200" b="1" dirty="0"/>
        </a:p>
      </dgm:t>
    </dgm:pt>
    <dgm:pt modelId="{7EBF9A48-D6C6-4CF1-953B-3B7198B2CC04}" type="parTrans" cxnId="{2313520C-49EF-4F57-9D8A-113DFA7C7BE2}">
      <dgm:prSet/>
      <dgm:spPr/>
      <dgm:t>
        <a:bodyPr/>
        <a:lstStyle/>
        <a:p>
          <a:endParaRPr lang="en-US"/>
        </a:p>
      </dgm:t>
    </dgm:pt>
    <dgm:pt modelId="{8226FB34-2714-4BF9-8D36-40771455670B}" type="sibTrans" cxnId="{2313520C-49EF-4F57-9D8A-113DFA7C7BE2}">
      <dgm:prSet/>
      <dgm:spPr/>
      <dgm:t>
        <a:bodyPr/>
        <a:lstStyle/>
        <a:p>
          <a:endParaRPr lang="en-US"/>
        </a:p>
      </dgm:t>
    </dgm:pt>
    <dgm:pt modelId="{AB46F65B-0AFF-4155-8C68-1FB303FEA00D}">
      <dgm:prSet phldrT="[Text]" custT="1"/>
      <dgm:spPr/>
      <dgm:t>
        <a:bodyPr anchor="t"/>
        <a:lstStyle/>
        <a:p>
          <a:r>
            <a:rPr lang="en-US" sz="1200" b="1" dirty="0" smtClean="0"/>
            <a:t>Framework</a:t>
          </a:r>
          <a:endParaRPr lang="en-US" sz="1200" b="1" dirty="0"/>
        </a:p>
      </dgm:t>
    </dgm:pt>
    <dgm:pt modelId="{E19D4A21-D568-402D-BA9F-D6B2B3CB680F}" type="parTrans" cxnId="{2C25FF01-719A-4D6F-AA1A-B50C4737BAD4}">
      <dgm:prSet/>
      <dgm:spPr/>
      <dgm:t>
        <a:bodyPr/>
        <a:lstStyle/>
        <a:p>
          <a:endParaRPr lang="en-US"/>
        </a:p>
      </dgm:t>
    </dgm:pt>
    <dgm:pt modelId="{16A27644-546C-4DD4-9882-7A1894BB5FED}" type="sibTrans" cxnId="{2C25FF01-719A-4D6F-AA1A-B50C4737BAD4}">
      <dgm:prSet/>
      <dgm:spPr/>
      <dgm:t>
        <a:bodyPr/>
        <a:lstStyle/>
        <a:p>
          <a:endParaRPr lang="en-US"/>
        </a:p>
      </dgm:t>
    </dgm:pt>
    <dgm:pt modelId="{0CACF6E7-87A9-4A0F-AA97-F02A1DF481D1}">
      <dgm:prSet phldrT="[Text]" custT="1"/>
      <dgm:spPr/>
      <dgm:t>
        <a:bodyPr anchor="t"/>
        <a:lstStyle/>
        <a:p>
          <a:r>
            <a:rPr lang="en-US" sz="1200" b="1" dirty="0" smtClean="0"/>
            <a:t>Model</a:t>
          </a:r>
          <a:endParaRPr lang="en-US" sz="1200" b="1" dirty="0"/>
        </a:p>
      </dgm:t>
    </dgm:pt>
    <dgm:pt modelId="{35CB742A-FF53-4109-90CE-DA44E6CBF275}" type="parTrans" cxnId="{1C6469CD-ED3B-4274-B9C6-389E14A7DA66}">
      <dgm:prSet/>
      <dgm:spPr/>
      <dgm:t>
        <a:bodyPr/>
        <a:lstStyle/>
        <a:p>
          <a:endParaRPr lang="en-US"/>
        </a:p>
      </dgm:t>
    </dgm:pt>
    <dgm:pt modelId="{59805F33-7C36-4282-84F4-BD2DF94039CA}" type="sibTrans" cxnId="{1C6469CD-ED3B-4274-B9C6-389E14A7DA66}">
      <dgm:prSet/>
      <dgm:spPr/>
      <dgm:t>
        <a:bodyPr/>
        <a:lstStyle/>
        <a:p>
          <a:endParaRPr lang="en-US"/>
        </a:p>
      </dgm:t>
    </dgm:pt>
    <dgm:pt modelId="{A2E7F8B7-8738-4D3A-8D79-CB0B879300B7}">
      <dgm:prSet phldrT="[Text]" custT="1"/>
      <dgm:spPr/>
      <dgm:t>
        <a:bodyPr anchor="t"/>
        <a:lstStyle/>
        <a:p>
          <a:r>
            <a:rPr lang="en-US" sz="1200" b="1" dirty="0" smtClean="0"/>
            <a:t>Algorithm</a:t>
          </a:r>
          <a:endParaRPr lang="en-US" sz="1200" b="1" dirty="0"/>
        </a:p>
      </dgm:t>
    </dgm:pt>
    <dgm:pt modelId="{90D9FB8B-C5B5-4AEB-AA3A-8BFC07FFDDA0}" type="parTrans" cxnId="{C8C020AD-A5C8-49C1-8E38-9C4DA7A82128}">
      <dgm:prSet/>
      <dgm:spPr/>
      <dgm:t>
        <a:bodyPr/>
        <a:lstStyle/>
        <a:p>
          <a:endParaRPr lang="en-US"/>
        </a:p>
      </dgm:t>
    </dgm:pt>
    <dgm:pt modelId="{07C13C72-5BF3-48F0-8254-DBA30874D37C}" type="sibTrans" cxnId="{C8C020AD-A5C8-49C1-8E38-9C4DA7A82128}">
      <dgm:prSet/>
      <dgm:spPr/>
      <dgm:t>
        <a:bodyPr/>
        <a:lstStyle/>
        <a:p>
          <a:endParaRPr lang="en-US"/>
        </a:p>
      </dgm:t>
    </dgm:pt>
    <dgm:pt modelId="{8C53011C-5D87-47BD-8756-E1900F238632}">
      <dgm:prSet phldrT="[Text]" custT="1"/>
      <dgm:spPr/>
      <dgm:t>
        <a:bodyPr anchor="t"/>
        <a:lstStyle/>
        <a:p>
          <a:r>
            <a:rPr lang="en-US" sz="1200" b="1" dirty="0" smtClean="0"/>
            <a:t>System</a:t>
          </a:r>
          <a:endParaRPr lang="en-US" sz="1200" b="1" dirty="0"/>
        </a:p>
      </dgm:t>
    </dgm:pt>
    <dgm:pt modelId="{AF630D7D-AB5A-459D-9DFC-D98765CACEBA}" type="parTrans" cxnId="{51ACCDAB-4342-44EA-94E4-B39B7753F3EB}">
      <dgm:prSet/>
      <dgm:spPr/>
      <dgm:t>
        <a:bodyPr/>
        <a:lstStyle/>
        <a:p>
          <a:endParaRPr lang="en-US"/>
        </a:p>
      </dgm:t>
    </dgm:pt>
    <dgm:pt modelId="{C93E0633-CF78-42CC-B51E-A38A9CB17622}" type="sibTrans" cxnId="{51ACCDAB-4342-44EA-94E4-B39B7753F3EB}">
      <dgm:prSet/>
      <dgm:spPr/>
      <dgm:t>
        <a:bodyPr/>
        <a:lstStyle/>
        <a:p>
          <a:endParaRPr lang="en-US"/>
        </a:p>
      </dgm:t>
    </dgm:pt>
    <dgm:pt modelId="{4EB39336-4F6A-42D5-B8CD-13B03CD4C04E}">
      <dgm:prSet phldrT="[Text]" custT="1"/>
      <dgm:spPr/>
      <dgm:t>
        <a:bodyPr anchor="t"/>
        <a:lstStyle/>
        <a:p>
          <a:r>
            <a:rPr lang="en-US" sz="1200" b="1" dirty="0" smtClean="0"/>
            <a:t>Application</a:t>
          </a:r>
          <a:endParaRPr lang="en-US" sz="1200" b="1" dirty="0"/>
        </a:p>
      </dgm:t>
    </dgm:pt>
    <dgm:pt modelId="{6C50512F-71B5-4836-BD6F-7B800DD49D30}" type="parTrans" cxnId="{0D8D6145-ACE5-4363-89AD-F429F3474B25}">
      <dgm:prSet/>
      <dgm:spPr/>
      <dgm:t>
        <a:bodyPr/>
        <a:lstStyle/>
        <a:p>
          <a:endParaRPr lang="en-US"/>
        </a:p>
      </dgm:t>
    </dgm:pt>
    <dgm:pt modelId="{8E567230-B616-4C29-9E6B-580A444F8F94}" type="sibTrans" cxnId="{0D8D6145-ACE5-4363-89AD-F429F3474B25}">
      <dgm:prSet/>
      <dgm:spPr/>
      <dgm:t>
        <a:bodyPr/>
        <a:lstStyle/>
        <a:p>
          <a:endParaRPr lang="en-US"/>
        </a:p>
      </dgm:t>
    </dgm:pt>
    <dgm:pt modelId="{D80505CE-7A3E-4B7A-996D-880E797F5913}" type="pres">
      <dgm:prSet presAssocID="{43FAB05C-17ED-443A-A8DB-1A95DC9335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96A168-ACC1-4D60-97F5-1815CE3A2C2A}" type="pres">
      <dgm:prSet presAssocID="{43FAB05C-17ED-443A-A8DB-1A95DC93352E}" presName="hierFlow" presStyleCnt="0"/>
      <dgm:spPr/>
    </dgm:pt>
    <dgm:pt modelId="{5B4C1088-BBC6-4354-8677-1E03F4AB9A79}" type="pres">
      <dgm:prSet presAssocID="{43FAB05C-17ED-443A-A8DB-1A95DC93352E}" presName="firstBuf" presStyleCnt="0"/>
      <dgm:spPr/>
    </dgm:pt>
    <dgm:pt modelId="{3A7D1147-2D2A-4183-8831-77FEDFBFB795}" type="pres">
      <dgm:prSet presAssocID="{43FAB05C-17ED-443A-A8DB-1A95DC9335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EA03E31-3445-4A7C-8E8F-956C209337CB}" type="pres">
      <dgm:prSet presAssocID="{900BDF47-BDF5-4FED-B190-5B7C486D1A64}" presName="Name17" presStyleCnt="0"/>
      <dgm:spPr/>
    </dgm:pt>
    <dgm:pt modelId="{5AF3C971-969C-4130-85AA-91B3B36B6663}" type="pres">
      <dgm:prSet presAssocID="{900BDF47-BDF5-4FED-B190-5B7C486D1A6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A0487-F85D-49D8-B59B-8E1448A0196F}" type="pres">
      <dgm:prSet presAssocID="{900BDF47-BDF5-4FED-B190-5B7C486D1A64}" presName="hierChild2" presStyleCnt="0"/>
      <dgm:spPr/>
    </dgm:pt>
    <dgm:pt modelId="{FDEB168C-4B73-445E-B1AE-8B6A3709F4BB}" type="pres">
      <dgm:prSet presAssocID="{F933BD0E-B15F-4071-A5F4-095D7B64753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E33D6C10-9A3B-47DE-8872-C3DDF1CB42A5}" type="pres">
      <dgm:prSet presAssocID="{F933BD0E-B15F-4071-A5F4-095D7B64753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5F4BCF-ECB7-4CC0-96B1-83D9BF1CBE81}" type="pres">
      <dgm:prSet presAssocID="{289F265F-8DA5-4FC6-B61D-630753479919}" presName="Name30" presStyleCnt="0"/>
      <dgm:spPr/>
    </dgm:pt>
    <dgm:pt modelId="{752AB084-0DFE-4FA4-8011-CD9000B362B7}" type="pres">
      <dgm:prSet presAssocID="{289F265F-8DA5-4FC6-B61D-630753479919}" presName="level2Shape" presStyleLbl="node2" presStyleIdx="0" presStyleCnt="2" custScaleY="178680"/>
      <dgm:spPr/>
      <dgm:t>
        <a:bodyPr/>
        <a:lstStyle/>
        <a:p>
          <a:endParaRPr lang="en-US"/>
        </a:p>
      </dgm:t>
    </dgm:pt>
    <dgm:pt modelId="{1BD5B42D-1F72-4359-B484-064AE774CC28}" type="pres">
      <dgm:prSet presAssocID="{289F265F-8DA5-4FC6-B61D-630753479919}" presName="hierChild3" presStyleCnt="0"/>
      <dgm:spPr/>
    </dgm:pt>
    <dgm:pt modelId="{E4D7C31C-8708-431B-A3AE-1226A7A51918}" type="pres">
      <dgm:prSet presAssocID="{D8E893F2-F514-4E80-86CD-2A3E58EF329F}" presName="Name25" presStyleLbl="parChTrans1D3" presStyleIdx="0" presStyleCnt="7"/>
      <dgm:spPr/>
      <dgm:t>
        <a:bodyPr/>
        <a:lstStyle/>
        <a:p>
          <a:endParaRPr lang="en-US"/>
        </a:p>
      </dgm:t>
    </dgm:pt>
    <dgm:pt modelId="{13C459FF-4A3C-4FC7-B688-A4B007FE20B8}" type="pres">
      <dgm:prSet presAssocID="{D8E893F2-F514-4E80-86CD-2A3E58EF329F}" presName="connTx" presStyleLbl="parChTrans1D3" presStyleIdx="0" presStyleCnt="7"/>
      <dgm:spPr/>
      <dgm:t>
        <a:bodyPr/>
        <a:lstStyle/>
        <a:p>
          <a:endParaRPr lang="en-US"/>
        </a:p>
      </dgm:t>
    </dgm:pt>
    <dgm:pt modelId="{EC514411-890A-46DA-9B14-A1EB9C4A2A04}" type="pres">
      <dgm:prSet presAssocID="{3C2614EC-688D-46A5-984C-BAFF8CD83B99}" presName="Name30" presStyleCnt="0"/>
      <dgm:spPr/>
    </dgm:pt>
    <dgm:pt modelId="{7524084D-615D-47C7-9D13-168472DF0C2E}" type="pres">
      <dgm:prSet presAssocID="{3C2614EC-688D-46A5-984C-BAFF8CD83B99}" presName="level2Shape" presStyleLbl="node3" presStyleIdx="0" presStyleCnt="7"/>
      <dgm:spPr/>
      <dgm:t>
        <a:bodyPr/>
        <a:lstStyle/>
        <a:p>
          <a:endParaRPr lang="en-US"/>
        </a:p>
      </dgm:t>
    </dgm:pt>
    <dgm:pt modelId="{EED9F861-6B66-419B-AF43-FB611530461C}" type="pres">
      <dgm:prSet presAssocID="{3C2614EC-688D-46A5-984C-BAFF8CD83B99}" presName="hierChild3" presStyleCnt="0"/>
      <dgm:spPr/>
    </dgm:pt>
    <dgm:pt modelId="{51EE65E8-7EC7-4AC6-AF50-CDECA282EA94}" type="pres">
      <dgm:prSet presAssocID="{992145CD-8D03-4250-9D47-4A34E598D2B9}" presName="Name25" presStyleLbl="parChTrans1D4" presStyleIdx="0" presStyleCnt="6"/>
      <dgm:spPr/>
      <dgm:t>
        <a:bodyPr/>
        <a:lstStyle/>
        <a:p>
          <a:endParaRPr lang="en-US"/>
        </a:p>
      </dgm:t>
    </dgm:pt>
    <dgm:pt modelId="{D4CF95DD-011C-4B5B-9360-D9D57207AA1E}" type="pres">
      <dgm:prSet presAssocID="{992145CD-8D03-4250-9D47-4A34E598D2B9}" presName="connTx" presStyleLbl="parChTrans1D4" presStyleIdx="0" presStyleCnt="6"/>
      <dgm:spPr/>
      <dgm:t>
        <a:bodyPr/>
        <a:lstStyle/>
        <a:p>
          <a:endParaRPr lang="en-US"/>
        </a:p>
      </dgm:t>
    </dgm:pt>
    <dgm:pt modelId="{8544D82D-FC64-4C5B-9237-38CC07AE57F4}" type="pres">
      <dgm:prSet presAssocID="{7D89DF7D-DF3B-44AC-9ED4-4448C6DE1032}" presName="Name30" presStyleCnt="0"/>
      <dgm:spPr/>
    </dgm:pt>
    <dgm:pt modelId="{327A16D4-249D-4AEE-ACB0-4D7F724C3435}" type="pres">
      <dgm:prSet presAssocID="{7D89DF7D-DF3B-44AC-9ED4-4448C6DE1032}" presName="level2Shape" presStyleLbl="node4" presStyleIdx="0" presStyleCnt="6"/>
      <dgm:spPr/>
      <dgm:t>
        <a:bodyPr/>
        <a:lstStyle/>
        <a:p>
          <a:endParaRPr lang="en-US"/>
        </a:p>
      </dgm:t>
    </dgm:pt>
    <dgm:pt modelId="{2AD07218-BAA5-4FAA-8DA1-97E1671BDE60}" type="pres">
      <dgm:prSet presAssocID="{7D89DF7D-DF3B-44AC-9ED4-4448C6DE1032}" presName="hierChild3" presStyleCnt="0"/>
      <dgm:spPr/>
    </dgm:pt>
    <dgm:pt modelId="{C6F1F108-6199-4C56-A7D6-3FE1F57B3B3C}" type="pres">
      <dgm:prSet presAssocID="{959FF493-7744-48AB-9F77-953BA41BDCCB}" presName="Name25" presStyleLbl="parChTrans1D3" presStyleIdx="1" presStyleCnt="7"/>
      <dgm:spPr/>
      <dgm:t>
        <a:bodyPr/>
        <a:lstStyle/>
        <a:p>
          <a:endParaRPr lang="en-US"/>
        </a:p>
      </dgm:t>
    </dgm:pt>
    <dgm:pt modelId="{E82AC407-78D4-4579-83EB-282BADF04D1E}" type="pres">
      <dgm:prSet presAssocID="{959FF493-7744-48AB-9F77-953BA41BDCC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D579B53A-6855-46C6-9E6F-BB67AA6DFDC2}" type="pres">
      <dgm:prSet presAssocID="{07BCEA16-C161-43F5-B887-23EB7B2CEFBE}" presName="Name30" presStyleCnt="0"/>
      <dgm:spPr/>
    </dgm:pt>
    <dgm:pt modelId="{CE714D72-2283-4368-ADF6-F0EBD7F643F7}" type="pres">
      <dgm:prSet presAssocID="{07BCEA16-C161-43F5-B887-23EB7B2CEFBE}" presName="level2Shape" presStyleLbl="node3" presStyleIdx="1" presStyleCnt="7"/>
      <dgm:spPr/>
      <dgm:t>
        <a:bodyPr/>
        <a:lstStyle/>
        <a:p>
          <a:endParaRPr lang="en-US"/>
        </a:p>
      </dgm:t>
    </dgm:pt>
    <dgm:pt modelId="{7F859269-D4A8-46EE-AF34-12F2F7CC21C7}" type="pres">
      <dgm:prSet presAssocID="{07BCEA16-C161-43F5-B887-23EB7B2CEFBE}" presName="hierChild3" presStyleCnt="0"/>
      <dgm:spPr/>
    </dgm:pt>
    <dgm:pt modelId="{C0F6D16B-DDC1-4847-AE35-6AC1E83EDEC1}" type="pres">
      <dgm:prSet presAssocID="{32EDD473-40E2-4432-9419-5FDD2ED78688}" presName="Name25" presStyleLbl="parChTrans1D3" presStyleIdx="2" presStyleCnt="7"/>
      <dgm:spPr/>
      <dgm:t>
        <a:bodyPr/>
        <a:lstStyle/>
        <a:p>
          <a:endParaRPr lang="en-US"/>
        </a:p>
      </dgm:t>
    </dgm:pt>
    <dgm:pt modelId="{91771262-8110-489B-B8AA-742A9E610B1D}" type="pres">
      <dgm:prSet presAssocID="{32EDD473-40E2-4432-9419-5FDD2ED78688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9F0EAAC-CC36-40C1-B5A6-881884E9DFFB}" type="pres">
      <dgm:prSet presAssocID="{089FFC11-3001-421E-8EE9-FBB6668650BD}" presName="Name30" presStyleCnt="0"/>
      <dgm:spPr/>
    </dgm:pt>
    <dgm:pt modelId="{8E8870F5-CDDC-4905-AA94-D45E2E04953F}" type="pres">
      <dgm:prSet presAssocID="{089FFC11-3001-421E-8EE9-FBB6668650BD}" presName="level2Shape" presStyleLbl="node3" presStyleIdx="2" presStyleCnt="7"/>
      <dgm:spPr/>
      <dgm:t>
        <a:bodyPr/>
        <a:lstStyle/>
        <a:p>
          <a:endParaRPr lang="en-US"/>
        </a:p>
      </dgm:t>
    </dgm:pt>
    <dgm:pt modelId="{22AD7A8B-9E66-492D-86D0-73DF20D981DA}" type="pres">
      <dgm:prSet presAssocID="{089FFC11-3001-421E-8EE9-FBB6668650BD}" presName="hierChild3" presStyleCnt="0"/>
      <dgm:spPr/>
    </dgm:pt>
    <dgm:pt modelId="{4A8E9A06-1022-486A-A22B-559EA60BA9CE}" type="pres">
      <dgm:prSet presAssocID="{10B1C741-97D7-4093-9E4A-55ED5F01C2F9}" presName="Name25" presStyleLbl="parChTrans1D4" presStyleIdx="1" presStyleCnt="6"/>
      <dgm:spPr/>
      <dgm:t>
        <a:bodyPr/>
        <a:lstStyle/>
        <a:p>
          <a:endParaRPr lang="en-US"/>
        </a:p>
      </dgm:t>
    </dgm:pt>
    <dgm:pt modelId="{8D64FD33-53A8-483F-A7FF-6BF6A1728150}" type="pres">
      <dgm:prSet presAssocID="{10B1C741-97D7-4093-9E4A-55ED5F01C2F9}" presName="connTx" presStyleLbl="parChTrans1D4" presStyleIdx="1" presStyleCnt="6"/>
      <dgm:spPr/>
      <dgm:t>
        <a:bodyPr/>
        <a:lstStyle/>
        <a:p>
          <a:endParaRPr lang="en-US"/>
        </a:p>
      </dgm:t>
    </dgm:pt>
    <dgm:pt modelId="{698CFA1F-0B61-403D-B17C-269648754BE6}" type="pres">
      <dgm:prSet presAssocID="{183F0520-03B6-43C5-803C-36D1568E1D46}" presName="Name30" presStyleCnt="0"/>
      <dgm:spPr/>
    </dgm:pt>
    <dgm:pt modelId="{2F204E63-1ABF-49FB-9774-7D5BAD418EF1}" type="pres">
      <dgm:prSet presAssocID="{183F0520-03B6-43C5-803C-36D1568E1D46}" presName="level2Shape" presStyleLbl="node4" presStyleIdx="1" presStyleCnt="6"/>
      <dgm:spPr/>
      <dgm:t>
        <a:bodyPr/>
        <a:lstStyle/>
        <a:p>
          <a:endParaRPr lang="en-US"/>
        </a:p>
      </dgm:t>
    </dgm:pt>
    <dgm:pt modelId="{70B47649-4A8F-4D14-A62C-4E05DB1973BD}" type="pres">
      <dgm:prSet presAssocID="{183F0520-03B6-43C5-803C-36D1568E1D46}" presName="hierChild3" presStyleCnt="0"/>
      <dgm:spPr/>
    </dgm:pt>
    <dgm:pt modelId="{51B1EE89-B4F0-49BB-869A-A26629FB6A31}" type="pres">
      <dgm:prSet presAssocID="{1FFAA8E9-269B-4B68-A97B-CE6C1FF60084}" presName="Name25" presStyleLbl="parChTrans1D4" presStyleIdx="2" presStyleCnt="6"/>
      <dgm:spPr/>
      <dgm:t>
        <a:bodyPr/>
        <a:lstStyle/>
        <a:p>
          <a:endParaRPr lang="en-US"/>
        </a:p>
      </dgm:t>
    </dgm:pt>
    <dgm:pt modelId="{48516444-DA98-46CC-93FF-B3E9C4D63E53}" type="pres">
      <dgm:prSet presAssocID="{1FFAA8E9-269B-4B68-A97B-CE6C1FF60084}" presName="connTx" presStyleLbl="parChTrans1D4" presStyleIdx="2" presStyleCnt="6"/>
      <dgm:spPr/>
      <dgm:t>
        <a:bodyPr/>
        <a:lstStyle/>
        <a:p>
          <a:endParaRPr lang="en-US"/>
        </a:p>
      </dgm:t>
    </dgm:pt>
    <dgm:pt modelId="{4EA29818-3D5F-4943-894E-1768C3E6C61E}" type="pres">
      <dgm:prSet presAssocID="{171F28AF-1E26-4DED-A354-220A21215313}" presName="Name30" presStyleCnt="0"/>
      <dgm:spPr/>
    </dgm:pt>
    <dgm:pt modelId="{C008B6AE-D2CD-426F-A6F2-EF57BEBA5409}" type="pres">
      <dgm:prSet presAssocID="{171F28AF-1E26-4DED-A354-220A21215313}" presName="level2Shape" presStyleLbl="node4" presStyleIdx="2" presStyleCnt="6" custLinFactNeighborX="23374"/>
      <dgm:spPr/>
      <dgm:t>
        <a:bodyPr/>
        <a:lstStyle/>
        <a:p>
          <a:endParaRPr lang="en-US"/>
        </a:p>
      </dgm:t>
    </dgm:pt>
    <dgm:pt modelId="{3BFA4072-7028-4D2D-9D5C-94276B7A6D03}" type="pres">
      <dgm:prSet presAssocID="{171F28AF-1E26-4DED-A354-220A21215313}" presName="hierChild3" presStyleCnt="0"/>
      <dgm:spPr/>
    </dgm:pt>
    <dgm:pt modelId="{BB5D04A6-55C4-4CC9-8314-32D57FA18917}" type="pres">
      <dgm:prSet presAssocID="{1B57E497-54D1-4750-877E-0D8994A9C5FF}" presName="Name25" presStyleLbl="parChTrans1D2" presStyleIdx="1" presStyleCnt="2"/>
      <dgm:spPr/>
      <dgm:t>
        <a:bodyPr/>
        <a:lstStyle/>
        <a:p>
          <a:endParaRPr lang="en-US"/>
        </a:p>
      </dgm:t>
    </dgm:pt>
    <dgm:pt modelId="{70EB267F-374A-4B32-A630-B2D818234B40}" type="pres">
      <dgm:prSet presAssocID="{1B57E497-54D1-4750-877E-0D8994A9C5F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27B63AB-E6D0-40FC-976C-54123E915E0B}" type="pres">
      <dgm:prSet presAssocID="{089AC1DC-FFFE-496B-B184-DDDAB59011E5}" presName="Name30" presStyleCnt="0"/>
      <dgm:spPr/>
    </dgm:pt>
    <dgm:pt modelId="{A19B619F-B17B-448F-BAD6-A0B2ECC4582E}" type="pres">
      <dgm:prSet presAssocID="{089AC1DC-FFFE-496B-B184-DDDAB59011E5}" presName="level2Shape" presStyleLbl="node2" presStyleIdx="1" presStyleCnt="2"/>
      <dgm:spPr/>
      <dgm:t>
        <a:bodyPr/>
        <a:lstStyle/>
        <a:p>
          <a:endParaRPr lang="en-US"/>
        </a:p>
      </dgm:t>
    </dgm:pt>
    <dgm:pt modelId="{EF5E3A05-AC8A-487A-8699-543DD8F0A9A7}" type="pres">
      <dgm:prSet presAssocID="{089AC1DC-FFFE-496B-B184-DDDAB59011E5}" presName="hierChild3" presStyleCnt="0"/>
      <dgm:spPr/>
    </dgm:pt>
    <dgm:pt modelId="{616D17DB-11D9-47D9-A251-46FACC1C0451}" type="pres">
      <dgm:prSet presAssocID="{85F50B8C-3F67-4736-A3A0-BE9879F74695}" presName="Name25" presStyleLbl="parChTrans1D3" presStyleIdx="3" presStyleCnt="7"/>
      <dgm:spPr/>
      <dgm:t>
        <a:bodyPr/>
        <a:lstStyle/>
        <a:p>
          <a:endParaRPr lang="en-US"/>
        </a:p>
      </dgm:t>
    </dgm:pt>
    <dgm:pt modelId="{D3DC8705-BAEC-4657-B1BE-24427D945C64}" type="pres">
      <dgm:prSet presAssocID="{85F50B8C-3F67-4736-A3A0-BE9879F7469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C8302EBF-C03E-4C20-868E-9D3F395B0858}" type="pres">
      <dgm:prSet presAssocID="{2F571903-40F0-42F0-9902-505767BA616F}" presName="Name30" presStyleCnt="0"/>
      <dgm:spPr/>
    </dgm:pt>
    <dgm:pt modelId="{2EF9732D-8146-42B2-9017-4A5812D56AAA}" type="pres">
      <dgm:prSet presAssocID="{2F571903-40F0-42F0-9902-505767BA616F}" presName="level2Shape" presStyleLbl="node3" presStyleIdx="3" presStyleCnt="7"/>
      <dgm:spPr/>
      <dgm:t>
        <a:bodyPr/>
        <a:lstStyle/>
        <a:p>
          <a:endParaRPr lang="en-US"/>
        </a:p>
      </dgm:t>
    </dgm:pt>
    <dgm:pt modelId="{4812AAD9-EA69-4483-91A2-EBB19ECA280E}" type="pres">
      <dgm:prSet presAssocID="{2F571903-40F0-42F0-9902-505767BA616F}" presName="hierChild3" presStyleCnt="0"/>
      <dgm:spPr/>
    </dgm:pt>
    <dgm:pt modelId="{C366AA26-B4D6-44E1-80E1-CC789742D1C8}" type="pres">
      <dgm:prSet presAssocID="{A7A0C111-84C9-41B6-8456-8DD26C86067E}" presName="Name25" presStyleLbl="parChTrans1D3" presStyleIdx="4" presStyleCnt="7"/>
      <dgm:spPr/>
      <dgm:t>
        <a:bodyPr/>
        <a:lstStyle/>
        <a:p>
          <a:endParaRPr lang="en-US"/>
        </a:p>
      </dgm:t>
    </dgm:pt>
    <dgm:pt modelId="{727B95C9-3133-4A36-9068-C7E610D32E79}" type="pres">
      <dgm:prSet presAssocID="{A7A0C111-84C9-41B6-8456-8DD26C86067E}" presName="connTx" presStyleLbl="parChTrans1D3" presStyleIdx="4" presStyleCnt="7"/>
      <dgm:spPr/>
      <dgm:t>
        <a:bodyPr/>
        <a:lstStyle/>
        <a:p>
          <a:endParaRPr lang="en-US"/>
        </a:p>
      </dgm:t>
    </dgm:pt>
    <dgm:pt modelId="{6F87B864-D2B6-43FB-B01A-B81DFA2F73E3}" type="pres">
      <dgm:prSet presAssocID="{42EA91A8-BE88-48A7-BEE1-C501F50206E9}" presName="Name30" presStyleCnt="0"/>
      <dgm:spPr/>
    </dgm:pt>
    <dgm:pt modelId="{A5E56AD7-1E8D-4298-A272-D8DA00FA8FD2}" type="pres">
      <dgm:prSet presAssocID="{42EA91A8-BE88-48A7-BEE1-C501F50206E9}" presName="level2Shape" presStyleLbl="node3" presStyleIdx="4" presStyleCnt="7"/>
      <dgm:spPr/>
      <dgm:t>
        <a:bodyPr/>
        <a:lstStyle/>
        <a:p>
          <a:endParaRPr lang="en-US"/>
        </a:p>
      </dgm:t>
    </dgm:pt>
    <dgm:pt modelId="{115DC161-5938-459E-8CCF-0EEB859451A6}" type="pres">
      <dgm:prSet presAssocID="{42EA91A8-BE88-48A7-BEE1-C501F50206E9}" presName="hierChild3" presStyleCnt="0"/>
      <dgm:spPr/>
    </dgm:pt>
    <dgm:pt modelId="{C85EF9BA-8E6D-4A3D-8CC1-98C6EA9B8C62}" type="pres">
      <dgm:prSet presAssocID="{AC6B6516-CB39-4226-8426-0826924B4345}" presName="Name25" presStyleLbl="parChTrans1D4" presStyleIdx="3" presStyleCnt="6"/>
      <dgm:spPr/>
      <dgm:t>
        <a:bodyPr/>
        <a:lstStyle/>
        <a:p>
          <a:endParaRPr lang="en-US"/>
        </a:p>
      </dgm:t>
    </dgm:pt>
    <dgm:pt modelId="{466DBB1F-FA60-4756-B573-56FCDE607593}" type="pres">
      <dgm:prSet presAssocID="{AC6B6516-CB39-4226-8426-0826924B4345}" presName="connTx" presStyleLbl="parChTrans1D4" presStyleIdx="3" presStyleCnt="6"/>
      <dgm:spPr/>
      <dgm:t>
        <a:bodyPr/>
        <a:lstStyle/>
        <a:p>
          <a:endParaRPr lang="en-US"/>
        </a:p>
      </dgm:t>
    </dgm:pt>
    <dgm:pt modelId="{892211E9-D1B9-4BA8-9397-F77DD09E004B}" type="pres">
      <dgm:prSet presAssocID="{0FF13AC0-123E-46E7-8690-026A54A1F7A2}" presName="Name30" presStyleCnt="0"/>
      <dgm:spPr/>
    </dgm:pt>
    <dgm:pt modelId="{9C559C88-462D-4279-8022-202D32A32422}" type="pres">
      <dgm:prSet presAssocID="{0FF13AC0-123E-46E7-8690-026A54A1F7A2}" presName="level2Shape" presStyleLbl="node4" presStyleIdx="3" presStyleCnt="6" custScaleX="129230"/>
      <dgm:spPr/>
      <dgm:t>
        <a:bodyPr/>
        <a:lstStyle/>
        <a:p>
          <a:endParaRPr lang="en-US"/>
        </a:p>
      </dgm:t>
    </dgm:pt>
    <dgm:pt modelId="{E33EE4D6-EAD4-42BE-A8B4-3A33E7D3761C}" type="pres">
      <dgm:prSet presAssocID="{0FF13AC0-123E-46E7-8690-026A54A1F7A2}" presName="hierChild3" presStyleCnt="0"/>
      <dgm:spPr/>
    </dgm:pt>
    <dgm:pt modelId="{DD3AF743-6539-4B4D-B72B-8E7968508500}" type="pres">
      <dgm:prSet presAssocID="{1A08DA42-3CED-40BE-B488-75CDC6FA43BA}" presName="Name25" presStyleLbl="parChTrans1D4" presStyleIdx="4" presStyleCnt="6"/>
      <dgm:spPr/>
      <dgm:t>
        <a:bodyPr/>
        <a:lstStyle/>
        <a:p>
          <a:endParaRPr lang="en-US"/>
        </a:p>
      </dgm:t>
    </dgm:pt>
    <dgm:pt modelId="{A44F768E-5B13-48A2-A818-CFF95055952A}" type="pres">
      <dgm:prSet presAssocID="{1A08DA42-3CED-40BE-B488-75CDC6FA43B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D877C545-D39D-4FC1-8B4C-8848153B8400}" type="pres">
      <dgm:prSet presAssocID="{E5437B48-C3F3-4D51-8E81-84390E5CEC08}" presName="Name30" presStyleCnt="0"/>
      <dgm:spPr/>
    </dgm:pt>
    <dgm:pt modelId="{2505A7C2-6930-43E8-82DF-2B900EF0F125}" type="pres">
      <dgm:prSet presAssocID="{E5437B48-C3F3-4D51-8E81-84390E5CEC08}" presName="level2Shape" presStyleLbl="node4" presStyleIdx="4" presStyleCnt="6"/>
      <dgm:spPr/>
      <dgm:t>
        <a:bodyPr/>
        <a:lstStyle/>
        <a:p>
          <a:endParaRPr lang="en-US"/>
        </a:p>
      </dgm:t>
    </dgm:pt>
    <dgm:pt modelId="{B230887C-9D40-4385-B09B-22CE1909D6AE}" type="pres">
      <dgm:prSet presAssocID="{E5437B48-C3F3-4D51-8E81-84390E5CEC08}" presName="hierChild3" presStyleCnt="0"/>
      <dgm:spPr/>
    </dgm:pt>
    <dgm:pt modelId="{780E90B3-0024-4002-9E8B-A5C7367DDA4F}" type="pres">
      <dgm:prSet presAssocID="{B190AEE5-A130-44BD-977B-36A1C6E67837}" presName="Name25" presStyleLbl="parChTrans1D3" presStyleIdx="5" presStyleCnt="7"/>
      <dgm:spPr/>
      <dgm:t>
        <a:bodyPr/>
        <a:lstStyle/>
        <a:p>
          <a:endParaRPr lang="en-US"/>
        </a:p>
      </dgm:t>
    </dgm:pt>
    <dgm:pt modelId="{1A895245-A806-4DA2-BC0D-4EC7346735EC}" type="pres">
      <dgm:prSet presAssocID="{B190AEE5-A130-44BD-977B-36A1C6E6783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AF2F45B7-E5D2-4558-9F7D-F8BD6008C100}" type="pres">
      <dgm:prSet presAssocID="{AA1A619A-F213-4EA2-8996-C9E873531B9F}" presName="Name30" presStyleCnt="0"/>
      <dgm:spPr/>
    </dgm:pt>
    <dgm:pt modelId="{93A38555-D664-4F52-ADFB-77571506F8BD}" type="pres">
      <dgm:prSet presAssocID="{AA1A619A-F213-4EA2-8996-C9E873531B9F}" presName="level2Shape" presStyleLbl="node3" presStyleIdx="5" presStyleCnt="7"/>
      <dgm:spPr/>
      <dgm:t>
        <a:bodyPr/>
        <a:lstStyle/>
        <a:p>
          <a:endParaRPr lang="en-US"/>
        </a:p>
      </dgm:t>
    </dgm:pt>
    <dgm:pt modelId="{81F21174-D950-422F-A600-BBCB39F22191}" type="pres">
      <dgm:prSet presAssocID="{AA1A619A-F213-4EA2-8996-C9E873531B9F}" presName="hierChild3" presStyleCnt="0"/>
      <dgm:spPr/>
    </dgm:pt>
    <dgm:pt modelId="{68FB12D2-F6C8-4EC8-A0D1-4B5801B81028}" type="pres">
      <dgm:prSet presAssocID="{DE5BEDC5-3FF0-4BD0-87C3-CEF17A2A75F7}" presName="Name25" presStyleLbl="parChTrans1D3" presStyleIdx="6" presStyleCnt="7"/>
      <dgm:spPr/>
      <dgm:t>
        <a:bodyPr/>
        <a:lstStyle/>
        <a:p>
          <a:endParaRPr lang="en-US"/>
        </a:p>
      </dgm:t>
    </dgm:pt>
    <dgm:pt modelId="{103998E9-E998-4E55-9A46-761A81013C0D}" type="pres">
      <dgm:prSet presAssocID="{DE5BEDC5-3FF0-4BD0-87C3-CEF17A2A75F7}" presName="connTx" presStyleLbl="parChTrans1D3" presStyleIdx="6" presStyleCnt="7"/>
      <dgm:spPr/>
      <dgm:t>
        <a:bodyPr/>
        <a:lstStyle/>
        <a:p>
          <a:endParaRPr lang="en-US"/>
        </a:p>
      </dgm:t>
    </dgm:pt>
    <dgm:pt modelId="{B55B3306-6CB4-48F5-AC0D-2A9B674C51CA}" type="pres">
      <dgm:prSet presAssocID="{3E0FC611-13DC-442F-98A3-D4893F3D874D}" presName="Name30" presStyleCnt="0"/>
      <dgm:spPr/>
    </dgm:pt>
    <dgm:pt modelId="{B0FE143B-ABA1-45A7-8CBA-1AEA2DA74641}" type="pres">
      <dgm:prSet presAssocID="{3E0FC611-13DC-442F-98A3-D4893F3D874D}" presName="level2Shape" presStyleLbl="node3" presStyleIdx="6" presStyleCnt="7"/>
      <dgm:spPr/>
      <dgm:t>
        <a:bodyPr/>
        <a:lstStyle/>
        <a:p>
          <a:endParaRPr lang="en-US"/>
        </a:p>
      </dgm:t>
    </dgm:pt>
    <dgm:pt modelId="{0F2D2C57-B4AE-4BD9-AC1C-BD5049287D61}" type="pres">
      <dgm:prSet presAssocID="{3E0FC611-13DC-442F-98A3-D4893F3D874D}" presName="hierChild3" presStyleCnt="0"/>
      <dgm:spPr/>
    </dgm:pt>
    <dgm:pt modelId="{4769DBB8-FE95-46FF-A7DB-8F888B40772A}" type="pres">
      <dgm:prSet presAssocID="{87DAB458-1B1B-4DDD-9722-7E2765CF6B0E}" presName="Name25" presStyleLbl="parChTrans1D4" presStyleIdx="5" presStyleCnt="6"/>
      <dgm:spPr/>
      <dgm:t>
        <a:bodyPr/>
        <a:lstStyle/>
        <a:p>
          <a:endParaRPr lang="en-US"/>
        </a:p>
      </dgm:t>
    </dgm:pt>
    <dgm:pt modelId="{3DE6F07B-4268-47DB-8BE8-89ED87936064}" type="pres">
      <dgm:prSet presAssocID="{87DAB458-1B1B-4DDD-9722-7E2765CF6B0E}" presName="connTx" presStyleLbl="parChTrans1D4" presStyleIdx="5" presStyleCnt="6"/>
      <dgm:spPr/>
      <dgm:t>
        <a:bodyPr/>
        <a:lstStyle/>
        <a:p>
          <a:endParaRPr lang="en-US"/>
        </a:p>
      </dgm:t>
    </dgm:pt>
    <dgm:pt modelId="{5C18F7DE-48F0-41F6-9D4E-B09F2563F4BD}" type="pres">
      <dgm:prSet presAssocID="{C2319C95-E1F6-49C4-A0A6-F6CEC56AD9BF}" presName="Name30" presStyleCnt="0"/>
      <dgm:spPr/>
    </dgm:pt>
    <dgm:pt modelId="{E922733A-DBA3-4C43-ABFF-D698F82E0889}" type="pres">
      <dgm:prSet presAssocID="{C2319C95-E1F6-49C4-A0A6-F6CEC56AD9BF}" presName="level2Shape" presStyleLbl="node4" presStyleIdx="5" presStyleCnt="6"/>
      <dgm:spPr/>
      <dgm:t>
        <a:bodyPr/>
        <a:lstStyle/>
        <a:p>
          <a:endParaRPr lang="en-US"/>
        </a:p>
      </dgm:t>
    </dgm:pt>
    <dgm:pt modelId="{B62A3C5D-202B-40B7-81BE-731F6F9A8878}" type="pres">
      <dgm:prSet presAssocID="{C2319C95-E1F6-49C4-A0A6-F6CEC56AD9BF}" presName="hierChild3" presStyleCnt="0"/>
      <dgm:spPr/>
    </dgm:pt>
    <dgm:pt modelId="{3896BA3F-BB85-443B-B46A-2BEEED63367B}" type="pres">
      <dgm:prSet presAssocID="{43FAB05C-17ED-443A-A8DB-1A95DC93352E}" presName="bgShapesFlow" presStyleCnt="0"/>
      <dgm:spPr/>
    </dgm:pt>
    <dgm:pt modelId="{9393DA3F-8EBA-40DC-8314-917407DE41CA}" type="pres">
      <dgm:prSet presAssocID="{F76F720E-0F95-40A8-8673-75093F35D961}" presName="rectComp" presStyleCnt="0"/>
      <dgm:spPr/>
    </dgm:pt>
    <dgm:pt modelId="{630F636C-65D7-4A1F-B203-F18772BC7E34}" type="pres">
      <dgm:prSet presAssocID="{F76F720E-0F95-40A8-8673-75093F35D961}" presName="bgRect" presStyleLbl="bgShp" presStyleIdx="0" presStyleCnt="6" custLinFactNeighborX="-8963" custLinFactNeighborY="-1424"/>
      <dgm:spPr/>
      <dgm:t>
        <a:bodyPr/>
        <a:lstStyle/>
        <a:p>
          <a:endParaRPr lang="en-US"/>
        </a:p>
      </dgm:t>
    </dgm:pt>
    <dgm:pt modelId="{A66A7DAB-65E4-4C91-8C20-2B1821543B0A}" type="pres">
      <dgm:prSet presAssocID="{F76F720E-0F95-40A8-8673-75093F35D961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CEB3D-CE9E-493A-93B9-EF1FC830E8D2}" type="pres">
      <dgm:prSet presAssocID="{F76F720E-0F95-40A8-8673-75093F35D961}" presName="spComp" presStyleCnt="0"/>
      <dgm:spPr/>
    </dgm:pt>
    <dgm:pt modelId="{2625CE96-30F2-463C-925E-0B9DCCC7AAFE}" type="pres">
      <dgm:prSet presAssocID="{F76F720E-0F95-40A8-8673-75093F35D961}" presName="hSp" presStyleCnt="0"/>
      <dgm:spPr/>
    </dgm:pt>
    <dgm:pt modelId="{4A1E8E19-1DD7-4C74-BF99-E96B3079C7A8}" type="pres">
      <dgm:prSet presAssocID="{99EC2B0F-A216-48F9-B56A-F206CF140B12}" presName="rectComp" presStyleCnt="0"/>
      <dgm:spPr/>
    </dgm:pt>
    <dgm:pt modelId="{BED1A085-A60F-4481-88D9-4EEB3CD5BC15}" type="pres">
      <dgm:prSet presAssocID="{99EC2B0F-A216-48F9-B56A-F206CF140B12}" presName="bgRect" presStyleLbl="bgShp" presStyleIdx="1" presStyleCnt="6"/>
      <dgm:spPr/>
      <dgm:t>
        <a:bodyPr/>
        <a:lstStyle/>
        <a:p>
          <a:endParaRPr lang="en-US"/>
        </a:p>
      </dgm:t>
    </dgm:pt>
    <dgm:pt modelId="{344882CC-D0BE-428E-B1BC-A623866F27F0}" type="pres">
      <dgm:prSet presAssocID="{99EC2B0F-A216-48F9-B56A-F206CF140B12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07EDB-417E-4A1E-9101-51527BF8D0AC}" type="pres">
      <dgm:prSet presAssocID="{99EC2B0F-A216-48F9-B56A-F206CF140B12}" presName="spComp" presStyleCnt="0"/>
      <dgm:spPr/>
    </dgm:pt>
    <dgm:pt modelId="{EEB3AD4E-6334-410E-991C-8868B8A0A6C6}" type="pres">
      <dgm:prSet presAssocID="{99EC2B0F-A216-48F9-B56A-F206CF140B12}" presName="hSp" presStyleCnt="0"/>
      <dgm:spPr/>
    </dgm:pt>
    <dgm:pt modelId="{D13B1DE6-899E-4700-852F-98B51F421EE8}" type="pres">
      <dgm:prSet presAssocID="{CEC8B56B-AE03-408C-B458-D462449FA287}" presName="rectComp" presStyleCnt="0"/>
      <dgm:spPr/>
    </dgm:pt>
    <dgm:pt modelId="{38BF1D3A-5AB9-4040-982D-487718120D5A}" type="pres">
      <dgm:prSet presAssocID="{CEC8B56B-AE03-408C-B458-D462449FA287}" presName="bgRect" presStyleLbl="bgShp" presStyleIdx="2" presStyleCnt="6"/>
      <dgm:spPr/>
      <dgm:t>
        <a:bodyPr/>
        <a:lstStyle/>
        <a:p>
          <a:endParaRPr lang="en-US"/>
        </a:p>
      </dgm:t>
    </dgm:pt>
    <dgm:pt modelId="{3CC124BD-D0AB-42F0-BE04-28E7B6ACFDAE}" type="pres">
      <dgm:prSet presAssocID="{CEC8B56B-AE03-408C-B458-D462449FA287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866A5-75CA-4F98-9206-37B779AAAD12}" type="pres">
      <dgm:prSet presAssocID="{CEC8B56B-AE03-408C-B458-D462449FA287}" presName="spComp" presStyleCnt="0"/>
      <dgm:spPr/>
    </dgm:pt>
    <dgm:pt modelId="{D9F44CA4-33A6-4E07-B4C2-70F683047C19}" type="pres">
      <dgm:prSet presAssocID="{CEC8B56B-AE03-408C-B458-D462449FA287}" presName="hSp" presStyleCnt="0"/>
      <dgm:spPr/>
    </dgm:pt>
    <dgm:pt modelId="{2FE07C5F-95AC-4BD6-A45A-E5E62C8E1ACD}" type="pres">
      <dgm:prSet presAssocID="{3DADD4E3-2E44-497A-A3E5-E299F3A15810}" presName="rectComp" presStyleCnt="0"/>
      <dgm:spPr/>
    </dgm:pt>
    <dgm:pt modelId="{85C03FA9-CEB0-4292-A673-B382BFA03286}" type="pres">
      <dgm:prSet presAssocID="{3DADD4E3-2E44-497A-A3E5-E299F3A15810}" presName="bgRect" presStyleLbl="bgShp" presStyleIdx="3" presStyleCnt="6" custScaleX="120331"/>
      <dgm:spPr/>
      <dgm:t>
        <a:bodyPr/>
        <a:lstStyle/>
        <a:p>
          <a:endParaRPr lang="en-US"/>
        </a:p>
      </dgm:t>
    </dgm:pt>
    <dgm:pt modelId="{63F22E7F-BCBA-4D01-9276-52A5CC7F85C6}" type="pres">
      <dgm:prSet presAssocID="{3DADD4E3-2E44-497A-A3E5-E299F3A15810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2B1BB-B51C-4CF2-949E-643A29731FD4}" type="pres">
      <dgm:prSet presAssocID="{3DADD4E3-2E44-497A-A3E5-E299F3A15810}" presName="spComp" presStyleCnt="0"/>
      <dgm:spPr/>
    </dgm:pt>
    <dgm:pt modelId="{B442C4E9-19D2-4F6D-913F-4F5CBBC409AF}" type="pres">
      <dgm:prSet presAssocID="{3DADD4E3-2E44-497A-A3E5-E299F3A15810}" presName="hSp" presStyleCnt="0"/>
      <dgm:spPr/>
    </dgm:pt>
    <dgm:pt modelId="{0F9FB59B-CB71-4E93-B087-720FD8756F95}" type="pres">
      <dgm:prSet presAssocID="{8D5D1C65-CA6B-44DD-9FD7-14057AF14E2B}" presName="rectComp" presStyleCnt="0"/>
      <dgm:spPr/>
    </dgm:pt>
    <dgm:pt modelId="{D7C7FD6E-3829-4A49-84AF-E2586302716F}" type="pres">
      <dgm:prSet presAssocID="{8D5D1C65-CA6B-44DD-9FD7-14057AF14E2B}" presName="bgRect" presStyleLbl="bgShp" presStyleIdx="4" presStyleCnt="6"/>
      <dgm:spPr/>
      <dgm:t>
        <a:bodyPr/>
        <a:lstStyle/>
        <a:p>
          <a:endParaRPr lang="en-US"/>
        </a:p>
      </dgm:t>
    </dgm:pt>
    <dgm:pt modelId="{1FE93CC4-5AA3-491B-A502-22AA5094D43D}" type="pres">
      <dgm:prSet presAssocID="{8D5D1C65-CA6B-44DD-9FD7-14057AF14E2B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995BA-4950-42AF-BC35-7ADEE95D8091}" type="pres">
      <dgm:prSet presAssocID="{8D5D1C65-CA6B-44DD-9FD7-14057AF14E2B}" presName="spComp" presStyleCnt="0"/>
      <dgm:spPr/>
    </dgm:pt>
    <dgm:pt modelId="{73ADFBFF-9CC0-4172-8142-F213CF918C80}" type="pres">
      <dgm:prSet presAssocID="{8D5D1C65-CA6B-44DD-9FD7-14057AF14E2B}" presName="hSp" presStyleCnt="0"/>
      <dgm:spPr/>
    </dgm:pt>
    <dgm:pt modelId="{BD1F678A-1CFF-4911-AEF0-114B03F17826}" type="pres">
      <dgm:prSet presAssocID="{6C8BFF4C-C094-4164-AF55-4B2452575180}" presName="rectComp" presStyleCnt="0"/>
      <dgm:spPr/>
    </dgm:pt>
    <dgm:pt modelId="{81A48B84-7AD2-4562-B71D-5C18093937FC}" type="pres">
      <dgm:prSet presAssocID="{6C8BFF4C-C094-4164-AF55-4B2452575180}" presName="bgRect" presStyleLbl="bgShp" presStyleIdx="5" presStyleCnt="6" custScaleX="151618" custScaleY="37988"/>
      <dgm:spPr/>
      <dgm:t>
        <a:bodyPr/>
        <a:lstStyle/>
        <a:p>
          <a:endParaRPr lang="en-US"/>
        </a:p>
      </dgm:t>
    </dgm:pt>
    <dgm:pt modelId="{F321D84C-6952-43AF-BC14-3CB5A30FFBD0}" type="pres">
      <dgm:prSet presAssocID="{6C8BFF4C-C094-4164-AF55-4B2452575180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B1E50-FBEE-407F-A8CD-2AF3FABBD78A}" type="presOf" srcId="{1FFAA8E9-269B-4B68-A97B-CE6C1FF60084}" destId="{48516444-DA98-46CC-93FF-B3E9C4D63E53}" srcOrd="1" destOrd="0" presId="urn:microsoft.com/office/officeart/2005/8/layout/hierarchy5"/>
    <dgm:cxn modelId="{D3195E72-37D5-47D7-B49E-BB346A7723A9}" type="presOf" srcId="{99EC2B0F-A216-48F9-B56A-F206CF140B12}" destId="{344882CC-D0BE-428E-B1BC-A623866F27F0}" srcOrd="1" destOrd="0" presId="urn:microsoft.com/office/officeart/2005/8/layout/hierarchy5"/>
    <dgm:cxn modelId="{4D12AD0B-76E3-48F1-897E-8254B501A9A6}" type="presOf" srcId="{B190AEE5-A130-44BD-977B-36A1C6E67837}" destId="{1A895245-A806-4DA2-BC0D-4EC7346735EC}" srcOrd="1" destOrd="0" presId="urn:microsoft.com/office/officeart/2005/8/layout/hierarchy5"/>
    <dgm:cxn modelId="{24C3B199-BFB4-4757-B498-EC9C9F327B7A}" srcId="{43FAB05C-17ED-443A-A8DB-1A95DC93352E}" destId="{3DADD4E3-2E44-497A-A3E5-E299F3A15810}" srcOrd="4" destOrd="0" parTransId="{078F996C-A65B-457B-8C93-1361DF95A115}" sibTransId="{0E1EF784-B0A1-4B08-BD4C-D5DD2D18993A}"/>
    <dgm:cxn modelId="{725AF67F-8BA3-42BE-9FA9-A65B570192B5}" type="presOf" srcId="{D8E893F2-F514-4E80-86CD-2A3E58EF329F}" destId="{13C459FF-4A3C-4FC7-B688-A4B007FE20B8}" srcOrd="1" destOrd="0" presId="urn:microsoft.com/office/officeart/2005/8/layout/hierarchy5"/>
    <dgm:cxn modelId="{424194DE-9A44-41F4-8377-DE172B3F7A36}" type="presOf" srcId="{F933BD0E-B15F-4071-A5F4-095D7B64753E}" destId="{E33D6C10-9A3B-47DE-8872-C3DDF1CB42A5}" srcOrd="1" destOrd="0" presId="urn:microsoft.com/office/officeart/2005/8/layout/hierarchy5"/>
    <dgm:cxn modelId="{FB688055-C5AD-4484-90FC-139D4A557083}" type="presOf" srcId="{87DAB458-1B1B-4DDD-9722-7E2765CF6B0E}" destId="{4769DBB8-FE95-46FF-A7DB-8F888B40772A}" srcOrd="0" destOrd="0" presId="urn:microsoft.com/office/officeart/2005/8/layout/hierarchy5"/>
    <dgm:cxn modelId="{E2FCF5C5-FA41-4CAD-8EC4-F9A0134BA59F}" type="presOf" srcId="{DE5BEDC5-3FF0-4BD0-87C3-CEF17A2A75F7}" destId="{103998E9-E998-4E55-9A46-761A81013C0D}" srcOrd="1" destOrd="0" presId="urn:microsoft.com/office/officeart/2005/8/layout/hierarchy5"/>
    <dgm:cxn modelId="{D95DFE92-9830-4A49-BEF1-D6FC28C68442}" type="presOf" srcId="{32EDD473-40E2-4432-9419-5FDD2ED78688}" destId="{91771262-8110-489B-B8AA-742A9E610B1D}" srcOrd="1" destOrd="0" presId="urn:microsoft.com/office/officeart/2005/8/layout/hierarchy5"/>
    <dgm:cxn modelId="{9C346516-6D7C-485D-B260-E09A60708718}" type="presOf" srcId="{0CACF6E7-87A9-4A0F-AA97-F02A1DF481D1}" destId="{81A48B84-7AD2-4562-B71D-5C18093937FC}" srcOrd="0" destOrd="2" presId="urn:microsoft.com/office/officeart/2005/8/layout/hierarchy5"/>
    <dgm:cxn modelId="{BF41410C-0075-4AB2-83FB-2B953BC93A3E}" type="presOf" srcId="{E5437B48-C3F3-4D51-8E81-84390E5CEC08}" destId="{2505A7C2-6930-43E8-82DF-2B900EF0F125}" srcOrd="0" destOrd="0" presId="urn:microsoft.com/office/officeart/2005/8/layout/hierarchy5"/>
    <dgm:cxn modelId="{786A6F18-3AD4-4DA4-9FA3-5AFC331E5CB3}" type="presOf" srcId="{C2319C95-E1F6-49C4-A0A6-F6CEC56AD9BF}" destId="{E922733A-DBA3-4C43-ABFF-D698F82E0889}" srcOrd="0" destOrd="0" presId="urn:microsoft.com/office/officeart/2005/8/layout/hierarchy5"/>
    <dgm:cxn modelId="{6EBDE955-D2DD-47AA-BC00-BA509A92495B}" type="presOf" srcId="{992145CD-8D03-4250-9D47-4A34E598D2B9}" destId="{D4CF95DD-011C-4B5B-9360-D9D57207AA1E}" srcOrd="1" destOrd="0" presId="urn:microsoft.com/office/officeart/2005/8/layout/hierarchy5"/>
    <dgm:cxn modelId="{3FB2E105-92E8-4905-A402-39D3121395F2}" type="presOf" srcId="{8D5D1C65-CA6B-44DD-9FD7-14057AF14E2B}" destId="{D7C7FD6E-3829-4A49-84AF-E2586302716F}" srcOrd="0" destOrd="0" presId="urn:microsoft.com/office/officeart/2005/8/layout/hierarchy5"/>
    <dgm:cxn modelId="{ECB97E93-C8BD-43B5-ABDE-E851712C7ADC}" type="presOf" srcId="{F76F720E-0F95-40A8-8673-75093F35D961}" destId="{630F636C-65D7-4A1F-B203-F18772BC7E34}" srcOrd="0" destOrd="0" presId="urn:microsoft.com/office/officeart/2005/8/layout/hierarchy5"/>
    <dgm:cxn modelId="{947377C6-137E-4768-9B1F-CF1A66D1BA22}" srcId="{43FAB05C-17ED-443A-A8DB-1A95DC93352E}" destId="{CEC8B56B-AE03-408C-B458-D462449FA287}" srcOrd="3" destOrd="0" parTransId="{FC18F9FF-6C37-406A-B8B6-7E3A7D5F2CB8}" sibTransId="{8D9586C3-AB12-41C4-BEF3-F1ACCAB9391D}"/>
    <dgm:cxn modelId="{955A72DD-43F1-4B30-8102-D0EC7D9CEA5B}" type="presOf" srcId="{A2E7F8B7-8738-4D3A-8D79-CB0B879300B7}" destId="{F321D84C-6952-43AF-BC14-3CB5A30FFBD0}" srcOrd="1" destOrd="3" presId="urn:microsoft.com/office/officeart/2005/8/layout/hierarchy5"/>
    <dgm:cxn modelId="{678AE9EF-9C92-4611-947A-35BEA2020A9A}" type="presOf" srcId="{AB46F65B-0AFF-4155-8C68-1FB303FEA00D}" destId="{81A48B84-7AD2-4562-B71D-5C18093937FC}" srcOrd="0" destOrd="1" presId="urn:microsoft.com/office/officeart/2005/8/layout/hierarchy5"/>
    <dgm:cxn modelId="{5F13A894-5901-4B48-ABEC-D0CE2EB34FF2}" type="presOf" srcId="{99EC2B0F-A216-48F9-B56A-F206CF140B12}" destId="{BED1A085-A60F-4481-88D9-4EEB3CD5BC15}" srcOrd="0" destOrd="0" presId="urn:microsoft.com/office/officeart/2005/8/layout/hierarchy5"/>
    <dgm:cxn modelId="{23E0D3A9-1E8F-4CB7-AA5D-AB78DBD49F7E}" type="presOf" srcId="{A7A0C111-84C9-41B6-8456-8DD26C86067E}" destId="{727B95C9-3133-4A36-9068-C7E610D32E79}" srcOrd="1" destOrd="0" presId="urn:microsoft.com/office/officeart/2005/8/layout/hierarchy5"/>
    <dgm:cxn modelId="{793AD13F-248A-4450-9A69-4E9689838B0E}" type="presOf" srcId="{992145CD-8D03-4250-9D47-4A34E598D2B9}" destId="{51EE65E8-7EC7-4AC6-AF50-CDECA282EA94}" srcOrd="0" destOrd="0" presId="urn:microsoft.com/office/officeart/2005/8/layout/hierarchy5"/>
    <dgm:cxn modelId="{2C25FF01-719A-4D6F-AA1A-B50C4737BAD4}" srcId="{6C8BFF4C-C094-4164-AF55-4B2452575180}" destId="{AB46F65B-0AFF-4155-8C68-1FB303FEA00D}" srcOrd="0" destOrd="0" parTransId="{E19D4A21-D568-402D-BA9F-D6B2B3CB680F}" sibTransId="{16A27644-546C-4DD4-9882-7A1894BB5FED}"/>
    <dgm:cxn modelId="{075E4FB5-605B-4568-B746-3E51113E47FC}" srcId="{43FAB05C-17ED-443A-A8DB-1A95DC93352E}" destId="{8D5D1C65-CA6B-44DD-9FD7-14057AF14E2B}" srcOrd="5" destOrd="0" parTransId="{E319A2BA-B43C-47FD-A4B1-91D98BBBD46E}" sibTransId="{69FEEB32-815F-4DB0-803F-DAF90536F483}"/>
    <dgm:cxn modelId="{380CEBB1-24B5-4351-9D44-12F2C67F0C37}" type="presOf" srcId="{AC6B6516-CB39-4226-8426-0826924B4345}" destId="{466DBB1F-FA60-4756-B573-56FCDE607593}" srcOrd="1" destOrd="0" presId="urn:microsoft.com/office/officeart/2005/8/layout/hierarchy5"/>
    <dgm:cxn modelId="{506D4C8E-6E7D-422E-B4D6-457C31182335}" srcId="{3E0FC611-13DC-442F-98A3-D4893F3D874D}" destId="{C2319C95-E1F6-49C4-A0A6-F6CEC56AD9BF}" srcOrd="0" destOrd="0" parTransId="{87DAB458-1B1B-4DDD-9722-7E2765CF6B0E}" sibTransId="{765C77DC-976E-408B-867D-0F16E48F567B}"/>
    <dgm:cxn modelId="{A150BBDE-38AD-4F46-94C6-3962662D3210}" type="presOf" srcId="{A2E7F8B7-8738-4D3A-8D79-CB0B879300B7}" destId="{81A48B84-7AD2-4562-B71D-5C18093937FC}" srcOrd="0" destOrd="3" presId="urn:microsoft.com/office/officeart/2005/8/layout/hierarchy5"/>
    <dgm:cxn modelId="{6276E075-8C3C-4957-969A-DFAF411EB378}" type="presOf" srcId="{10B1C741-97D7-4093-9E4A-55ED5F01C2F9}" destId="{8D64FD33-53A8-483F-A7FF-6BF6A1728150}" srcOrd="1" destOrd="0" presId="urn:microsoft.com/office/officeart/2005/8/layout/hierarchy5"/>
    <dgm:cxn modelId="{7FE40485-1F93-47E3-8308-65D7D2C576CE}" type="presOf" srcId="{6C8BFF4C-C094-4164-AF55-4B2452575180}" destId="{F321D84C-6952-43AF-BC14-3CB5A30FFBD0}" srcOrd="1" destOrd="0" presId="urn:microsoft.com/office/officeart/2005/8/layout/hierarchy5"/>
    <dgm:cxn modelId="{B6EFC52B-B03F-4DAB-9BC3-202B6F030E90}" type="presOf" srcId="{87DAB458-1B1B-4DDD-9722-7E2765CF6B0E}" destId="{3DE6F07B-4268-47DB-8BE8-89ED87936064}" srcOrd="1" destOrd="0" presId="urn:microsoft.com/office/officeart/2005/8/layout/hierarchy5"/>
    <dgm:cxn modelId="{2313520C-49EF-4F57-9D8A-113DFA7C7BE2}" srcId="{43FAB05C-17ED-443A-A8DB-1A95DC93352E}" destId="{6C8BFF4C-C094-4164-AF55-4B2452575180}" srcOrd="6" destOrd="0" parTransId="{7EBF9A48-D6C6-4CF1-953B-3B7198B2CC04}" sibTransId="{8226FB34-2714-4BF9-8D36-40771455670B}"/>
    <dgm:cxn modelId="{342D18C0-30C8-48BE-ABE1-1300B4EF7452}" type="presOf" srcId="{4EB39336-4F6A-42D5-B8CD-13B03CD4C04E}" destId="{81A48B84-7AD2-4562-B71D-5C18093937FC}" srcOrd="0" destOrd="5" presId="urn:microsoft.com/office/officeart/2005/8/layout/hierarchy5"/>
    <dgm:cxn modelId="{527A5770-7CE6-40C7-9A2F-8492695B65FE}" srcId="{289F265F-8DA5-4FC6-B61D-630753479919}" destId="{3C2614EC-688D-46A5-984C-BAFF8CD83B99}" srcOrd="0" destOrd="0" parTransId="{D8E893F2-F514-4E80-86CD-2A3E58EF329F}" sibTransId="{32343C52-FE68-438C-88DB-24BC97E8FB84}"/>
    <dgm:cxn modelId="{96C265D0-61D5-4B69-879D-7E6DA901DEF5}" type="presOf" srcId="{3DADD4E3-2E44-497A-A3E5-E299F3A15810}" destId="{63F22E7F-BCBA-4D01-9276-52A5CC7F85C6}" srcOrd="1" destOrd="0" presId="urn:microsoft.com/office/officeart/2005/8/layout/hierarchy5"/>
    <dgm:cxn modelId="{0B921268-D55F-4B43-8161-FB39AE499541}" srcId="{43FAB05C-17ED-443A-A8DB-1A95DC93352E}" destId="{F76F720E-0F95-40A8-8673-75093F35D961}" srcOrd="1" destOrd="0" parTransId="{3F1BBDE2-56BD-46B9-8BE0-82D30BB47E49}" sibTransId="{E6333426-E2B2-4C12-8C7A-FF3EE97FBDD6}"/>
    <dgm:cxn modelId="{C8C020AD-A5C8-49C1-8E38-9C4DA7A82128}" srcId="{6C8BFF4C-C094-4164-AF55-4B2452575180}" destId="{A2E7F8B7-8738-4D3A-8D79-CB0B879300B7}" srcOrd="2" destOrd="0" parTransId="{90D9FB8B-C5B5-4AEB-AA3A-8BFC07FFDDA0}" sibTransId="{07C13C72-5BF3-48F0-8254-DBA30874D37C}"/>
    <dgm:cxn modelId="{63326076-A59E-4699-BE31-D4B9CD912509}" type="presOf" srcId="{4EB39336-4F6A-42D5-B8CD-13B03CD4C04E}" destId="{F321D84C-6952-43AF-BC14-3CB5A30FFBD0}" srcOrd="1" destOrd="5" presId="urn:microsoft.com/office/officeart/2005/8/layout/hierarchy5"/>
    <dgm:cxn modelId="{67A07686-0BF2-43E8-9950-F02BADC6C403}" type="presOf" srcId="{289F265F-8DA5-4FC6-B61D-630753479919}" destId="{752AB084-0DFE-4FA4-8011-CD9000B362B7}" srcOrd="0" destOrd="0" presId="urn:microsoft.com/office/officeart/2005/8/layout/hierarchy5"/>
    <dgm:cxn modelId="{CC1986EB-99FE-476F-BEBA-F83EBBED95E7}" type="presOf" srcId="{07BCEA16-C161-43F5-B887-23EB7B2CEFBE}" destId="{CE714D72-2283-4368-ADF6-F0EBD7F643F7}" srcOrd="0" destOrd="0" presId="urn:microsoft.com/office/officeart/2005/8/layout/hierarchy5"/>
    <dgm:cxn modelId="{FD9EE8AC-2E9D-4A09-B9BB-47A512B6FC7A}" srcId="{43FAB05C-17ED-443A-A8DB-1A95DC93352E}" destId="{900BDF47-BDF5-4FED-B190-5B7C486D1A64}" srcOrd="0" destOrd="0" parTransId="{9949D032-9AD1-4442-A18B-838887C611F8}" sibTransId="{79145E5C-3A1A-493A-9AAA-AC2599329DFC}"/>
    <dgm:cxn modelId="{8953809E-B010-4A5A-AF0E-C6D441F12EA7}" type="presOf" srcId="{32EDD473-40E2-4432-9419-5FDD2ED78688}" destId="{C0F6D16B-DDC1-4847-AE35-6AC1E83EDEC1}" srcOrd="0" destOrd="0" presId="urn:microsoft.com/office/officeart/2005/8/layout/hierarchy5"/>
    <dgm:cxn modelId="{87D83517-9BE5-4506-AA01-5BE1B7ADC398}" type="presOf" srcId="{3DADD4E3-2E44-497A-A3E5-E299F3A15810}" destId="{85C03FA9-CEB0-4292-A673-B382BFA03286}" srcOrd="0" destOrd="0" presId="urn:microsoft.com/office/officeart/2005/8/layout/hierarchy5"/>
    <dgm:cxn modelId="{89F1FA36-8A59-4A88-834E-FFB973E5CD61}" srcId="{900BDF47-BDF5-4FED-B190-5B7C486D1A64}" destId="{089AC1DC-FFFE-496B-B184-DDDAB59011E5}" srcOrd="1" destOrd="0" parTransId="{1B57E497-54D1-4750-877E-0D8994A9C5FF}" sibTransId="{1B9FA8E4-E3CA-4230-9C08-589E48086C40}"/>
    <dgm:cxn modelId="{B68B321F-E76F-4FF1-B8DE-5E3564E8B8EA}" type="presOf" srcId="{CEC8B56B-AE03-408C-B458-D462449FA287}" destId="{3CC124BD-D0AB-42F0-BE04-28E7B6ACFDAE}" srcOrd="1" destOrd="0" presId="urn:microsoft.com/office/officeart/2005/8/layout/hierarchy5"/>
    <dgm:cxn modelId="{6A247A17-4CB1-40CB-AC47-B8C9C3078A48}" type="presOf" srcId="{089FFC11-3001-421E-8EE9-FBB6668650BD}" destId="{8E8870F5-CDDC-4905-AA94-D45E2E04953F}" srcOrd="0" destOrd="0" presId="urn:microsoft.com/office/officeart/2005/8/layout/hierarchy5"/>
    <dgm:cxn modelId="{D07B9CBA-8744-4FB2-9559-D7D18F4C5ED9}" type="presOf" srcId="{10B1C741-97D7-4093-9E4A-55ED5F01C2F9}" destId="{4A8E9A06-1022-486A-A22B-559EA60BA9CE}" srcOrd="0" destOrd="0" presId="urn:microsoft.com/office/officeart/2005/8/layout/hierarchy5"/>
    <dgm:cxn modelId="{A8A3424B-26FC-4A8F-8CF5-3004698FD289}" srcId="{289F265F-8DA5-4FC6-B61D-630753479919}" destId="{089FFC11-3001-421E-8EE9-FBB6668650BD}" srcOrd="2" destOrd="0" parTransId="{32EDD473-40E2-4432-9419-5FDD2ED78688}" sibTransId="{700DB930-2EBB-43D0-9F04-D6EEF824A97E}"/>
    <dgm:cxn modelId="{0FFF1D3B-358B-4BE3-951D-D1C0412E6016}" type="presOf" srcId="{1FFAA8E9-269B-4B68-A97B-CE6C1FF60084}" destId="{51B1EE89-B4F0-49BB-869A-A26629FB6A31}" srcOrd="0" destOrd="0" presId="urn:microsoft.com/office/officeart/2005/8/layout/hierarchy5"/>
    <dgm:cxn modelId="{34EBADFA-573E-4EDD-8862-D7E4BE6BBC6C}" type="presOf" srcId="{DE5BEDC5-3FF0-4BD0-87C3-CEF17A2A75F7}" destId="{68FB12D2-F6C8-4EC8-A0D1-4B5801B81028}" srcOrd="0" destOrd="0" presId="urn:microsoft.com/office/officeart/2005/8/layout/hierarchy5"/>
    <dgm:cxn modelId="{54168E1B-78C1-4F76-AD52-E5DF8991EC58}" srcId="{089AC1DC-FFFE-496B-B184-DDDAB59011E5}" destId="{3E0FC611-13DC-442F-98A3-D4893F3D874D}" srcOrd="3" destOrd="0" parTransId="{DE5BEDC5-3FF0-4BD0-87C3-CEF17A2A75F7}" sibTransId="{1A7AF1F6-D566-45BB-B3F0-2E4B29B6A3BB}"/>
    <dgm:cxn modelId="{8DA2D854-41CB-49C9-B154-4CC484638722}" type="presOf" srcId="{7D89DF7D-DF3B-44AC-9ED4-4448C6DE1032}" destId="{327A16D4-249D-4AEE-ACB0-4D7F724C3435}" srcOrd="0" destOrd="0" presId="urn:microsoft.com/office/officeart/2005/8/layout/hierarchy5"/>
    <dgm:cxn modelId="{9F727EB7-62F1-4B80-A3B8-815B11B1CC72}" type="presOf" srcId="{85F50B8C-3F67-4736-A3A0-BE9879F74695}" destId="{D3DC8705-BAEC-4657-B1BE-24427D945C64}" srcOrd="1" destOrd="0" presId="urn:microsoft.com/office/officeart/2005/8/layout/hierarchy5"/>
    <dgm:cxn modelId="{0D8D6145-ACE5-4363-89AD-F429F3474B25}" srcId="{6C8BFF4C-C094-4164-AF55-4B2452575180}" destId="{4EB39336-4F6A-42D5-B8CD-13B03CD4C04E}" srcOrd="4" destOrd="0" parTransId="{6C50512F-71B5-4836-BD6F-7B800DD49D30}" sibTransId="{8E567230-B616-4C29-9E6B-580A444F8F94}"/>
    <dgm:cxn modelId="{22A6D474-81D2-4F8A-AC0A-23D9F3D035AD}" type="presOf" srcId="{85F50B8C-3F67-4736-A3A0-BE9879F74695}" destId="{616D17DB-11D9-47D9-A251-46FACC1C0451}" srcOrd="0" destOrd="0" presId="urn:microsoft.com/office/officeart/2005/8/layout/hierarchy5"/>
    <dgm:cxn modelId="{9DF82A46-4BA3-4698-9010-6A28F11292E2}" type="presOf" srcId="{1A08DA42-3CED-40BE-B488-75CDC6FA43BA}" destId="{DD3AF743-6539-4B4D-B72B-8E7968508500}" srcOrd="0" destOrd="0" presId="urn:microsoft.com/office/officeart/2005/8/layout/hierarchy5"/>
    <dgm:cxn modelId="{26F3F26D-76C5-4124-83ED-27AE18F005F1}" type="presOf" srcId="{0CACF6E7-87A9-4A0F-AA97-F02A1DF481D1}" destId="{F321D84C-6952-43AF-BC14-3CB5A30FFBD0}" srcOrd="1" destOrd="2" presId="urn:microsoft.com/office/officeart/2005/8/layout/hierarchy5"/>
    <dgm:cxn modelId="{234DAE3F-D073-4755-B210-7796551395AD}" type="presOf" srcId="{0FF13AC0-123E-46E7-8690-026A54A1F7A2}" destId="{9C559C88-462D-4279-8022-202D32A32422}" srcOrd="0" destOrd="0" presId="urn:microsoft.com/office/officeart/2005/8/layout/hierarchy5"/>
    <dgm:cxn modelId="{352DAF1B-1A68-470A-A30D-36476E545D03}" srcId="{089AC1DC-FFFE-496B-B184-DDDAB59011E5}" destId="{2F571903-40F0-42F0-9902-505767BA616F}" srcOrd="0" destOrd="0" parTransId="{85F50B8C-3F67-4736-A3A0-BE9879F74695}" sibTransId="{5CAE35C2-290A-4357-934D-AEBDC1AA75CA}"/>
    <dgm:cxn modelId="{4E155835-2D8C-48F7-B76C-CFB605F91FBC}" type="presOf" srcId="{183F0520-03B6-43C5-803C-36D1568E1D46}" destId="{2F204E63-1ABF-49FB-9774-7D5BAD418EF1}" srcOrd="0" destOrd="0" presId="urn:microsoft.com/office/officeart/2005/8/layout/hierarchy5"/>
    <dgm:cxn modelId="{51ACCDAB-4342-44EA-94E4-B39B7753F3EB}" srcId="{6C8BFF4C-C094-4164-AF55-4B2452575180}" destId="{8C53011C-5D87-47BD-8756-E1900F238632}" srcOrd="3" destOrd="0" parTransId="{AF630D7D-AB5A-459D-9DFC-D98765CACEBA}" sibTransId="{C93E0633-CF78-42CC-B51E-A38A9CB17622}"/>
    <dgm:cxn modelId="{4BF0E27B-9494-423F-8344-B3D7F7199A0A}" type="presOf" srcId="{F76F720E-0F95-40A8-8673-75093F35D961}" destId="{A66A7DAB-65E4-4C91-8C20-2B1821543B0A}" srcOrd="1" destOrd="0" presId="urn:microsoft.com/office/officeart/2005/8/layout/hierarchy5"/>
    <dgm:cxn modelId="{F22F0A72-8C25-4DDD-AAE2-176ED78A9663}" type="presOf" srcId="{2F571903-40F0-42F0-9902-505767BA616F}" destId="{2EF9732D-8146-42B2-9017-4A5812D56AAA}" srcOrd="0" destOrd="0" presId="urn:microsoft.com/office/officeart/2005/8/layout/hierarchy5"/>
    <dgm:cxn modelId="{9EC48C40-BA35-4253-AFD6-19A623A190A9}" type="presOf" srcId="{43FAB05C-17ED-443A-A8DB-1A95DC93352E}" destId="{D80505CE-7A3E-4B7A-996D-880E797F5913}" srcOrd="0" destOrd="0" presId="urn:microsoft.com/office/officeart/2005/8/layout/hierarchy5"/>
    <dgm:cxn modelId="{08C69817-1551-4870-B6F5-859FA8FF1C09}" type="presOf" srcId="{AB46F65B-0AFF-4155-8C68-1FB303FEA00D}" destId="{F321D84C-6952-43AF-BC14-3CB5A30FFBD0}" srcOrd="1" destOrd="1" presId="urn:microsoft.com/office/officeart/2005/8/layout/hierarchy5"/>
    <dgm:cxn modelId="{BFFD9E46-DBD9-4E16-AB33-B06B77816EA9}" type="presOf" srcId="{900BDF47-BDF5-4FED-B190-5B7C486D1A64}" destId="{5AF3C971-969C-4130-85AA-91B3B36B6663}" srcOrd="0" destOrd="0" presId="urn:microsoft.com/office/officeart/2005/8/layout/hierarchy5"/>
    <dgm:cxn modelId="{2D53667E-2913-40D8-8944-C7FCB014AD2A}" srcId="{42EA91A8-BE88-48A7-BEE1-C501F50206E9}" destId="{0FF13AC0-123E-46E7-8690-026A54A1F7A2}" srcOrd="0" destOrd="0" parTransId="{AC6B6516-CB39-4226-8426-0826924B4345}" sibTransId="{F98D83FD-5448-4224-9021-5697EE98AA34}"/>
    <dgm:cxn modelId="{9DC108DA-CF1A-4BF5-8ADB-A5AA1BE841C0}" srcId="{900BDF47-BDF5-4FED-B190-5B7C486D1A64}" destId="{289F265F-8DA5-4FC6-B61D-630753479919}" srcOrd="0" destOrd="0" parTransId="{F933BD0E-B15F-4071-A5F4-095D7B64753E}" sibTransId="{D07E85EC-675C-4D7D-9289-6F3EF3961AEF}"/>
    <dgm:cxn modelId="{6B107EA0-8F76-4C30-8C64-A8EAC5506AD8}" type="presOf" srcId="{B190AEE5-A130-44BD-977B-36A1C6E67837}" destId="{780E90B3-0024-4002-9E8B-A5C7367DDA4F}" srcOrd="0" destOrd="0" presId="urn:microsoft.com/office/officeart/2005/8/layout/hierarchy5"/>
    <dgm:cxn modelId="{6CBADD1F-47C5-42A4-9C13-349D79331B0F}" type="presOf" srcId="{3C2614EC-688D-46A5-984C-BAFF8CD83B99}" destId="{7524084D-615D-47C7-9D13-168472DF0C2E}" srcOrd="0" destOrd="0" presId="urn:microsoft.com/office/officeart/2005/8/layout/hierarchy5"/>
    <dgm:cxn modelId="{01532D20-5A3F-4F4D-8909-5CE1B7454E61}" type="presOf" srcId="{959FF493-7744-48AB-9F77-953BA41BDCCB}" destId="{C6F1F108-6199-4C56-A7D6-3FE1F57B3B3C}" srcOrd="0" destOrd="0" presId="urn:microsoft.com/office/officeart/2005/8/layout/hierarchy5"/>
    <dgm:cxn modelId="{11D05400-AF0C-4D55-B91B-2A467A7A01E6}" type="presOf" srcId="{171F28AF-1E26-4DED-A354-220A21215313}" destId="{C008B6AE-D2CD-426F-A6F2-EF57BEBA5409}" srcOrd="0" destOrd="0" presId="urn:microsoft.com/office/officeart/2005/8/layout/hierarchy5"/>
    <dgm:cxn modelId="{321CE170-D6A9-45EB-AA59-9C8D4CADC8ED}" srcId="{0FF13AC0-123E-46E7-8690-026A54A1F7A2}" destId="{E5437B48-C3F3-4D51-8E81-84390E5CEC08}" srcOrd="0" destOrd="0" parTransId="{1A08DA42-3CED-40BE-B488-75CDC6FA43BA}" sibTransId="{56549D12-8F0D-4739-8A86-866E30AC8362}"/>
    <dgm:cxn modelId="{410EA1D2-FCD1-4691-A344-BDE4F463C599}" type="presOf" srcId="{AA1A619A-F213-4EA2-8996-C9E873531B9F}" destId="{93A38555-D664-4F52-ADFB-77571506F8BD}" srcOrd="0" destOrd="0" presId="urn:microsoft.com/office/officeart/2005/8/layout/hierarchy5"/>
    <dgm:cxn modelId="{9B12F104-77B4-4DBE-A64B-1BC3E9B1343C}" srcId="{089FFC11-3001-421E-8EE9-FBB6668650BD}" destId="{183F0520-03B6-43C5-803C-36D1568E1D46}" srcOrd="0" destOrd="0" parTransId="{10B1C741-97D7-4093-9E4A-55ED5F01C2F9}" sibTransId="{81ADFB9E-A5A6-47DD-B3B1-3385C7E20676}"/>
    <dgm:cxn modelId="{2415C4CD-94DE-49E2-A41C-2C1957394A41}" type="presOf" srcId="{1B57E497-54D1-4750-877E-0D8994A9C5FF}" destId="{70EB267F-374A-4B32-A630-B2D818234B40}" srcOrd="1" destOrd="0" presId="urn:microsoft.com/office/officeart/2005/8/layout/hierarchy5"/>
    <dgm:cxn modelId="{F8E3FB30-3561-4FF9-B8A3-7CF1F0786D2F}" srcId="{43FAB05C-17ED-443A-A8DB-1A95DC93352E}" destId="{99EC2B0F-A216-48F9-B56A-F206CF140B12}" srcOrd="2" destOrd="0" parTransId="{D95BE5D4-61C0-420E-A14A-3BA3B4BBAEF0}" sibTransId="{8F817EBD-2B1D-45B3-96EC-E804949794C3}"/>
    <dgm:cxn modelId="{A97CD478-FD79-40E6-8484-7D3F7EEC1BF3}" type="presOf" srcId="{6C8BFF4C-C094-4164-AF55-4B2452575180}" destId="{81A48B84-7AD2-4562-B71D-5C18093937FC}" srcOrd="0" destOrd="0" presId="urn:microsoft.com/office/officeart/2005/8/layout/hierarchy5"/>
    <dgm:cxn modelId="{679F6F55-CDA1-47CC-B780-9CCE4CBFD7A7}" type="presOf" srcId="{1B57E497-54D1-4750-877E-0D8994A9C5FF}" destId="{BB5D04A6-55C4-4CC9-8314-32D57FA18917}" srcOrd="0" destOrd="0" presId="urn:microsoft.com/office/officeart/2005/8/layout/hierarchy5"/>
    <dgm:cxn modelId="{9E33179E-E523-4736-96A6-BF350D4CD4F7}" type="presOf" srcId="{1A08DA42-3CED-40BE-B488-75CDC6FA43BA}" destId="{A44F768E-5B13-48A2-A818-CFF95055952A}" srcOrd="1" destOrd="0" presId="urn:microsoft.com/office/officeart/2005/8/layout/hierarchy5"/>
    <dgm:cxn modelId="{0662AF41-0519-424A-9AAF-356F963AE071}" type="presOf" srcId="{8D5D1C65-CA6B-44DD-9FD7-14057AF14E2B}" destId="{1FE93CC4-5AA3-491B-A502-22AA5094D43D}" srcOrd="1" destOrd="0" presId="urn:microsoft.com/office/officeart/2005/8/layout/hierarchy5"/>
    <dgm:cxn modelId="{8AE7876E-DFA4-4F55-B13A-E1ED285FBD75}" type="presOf" srcId="{CEC8B56B-AE03-408C-B458-D462449FA287}" destId="{38BF1D3A-5AB9-4040-982D-487718120D5A}" srcOrd="0" destOrd="0" presId="urn:microsoft.com/office/officeart/2005/8/layout/hierarchy5"/>
    <dgm:cxn modelId="{B68DF9CF-E3C1-42DB-B5C7-83F9265D3CE5}" srcId="{089AC1DC-FFFE-496B-B184-DDDAB59011E5}" destId="{42EA91A8-BE88-48A7-BEE1-C501F50206E9}" srcOrd="1" destOrd="0" parTransId="{A7A0C111-84C9-41B6-8456-8DD26C86067E}" sibTransId="{B12D1D73-AB4B-4F6B-8B9E-83C94C86C808}"/>
    <dgm:cxn modelId="{88529743-A9AA-46FA-BE5B-3A6EAC6904A5}" type="presOf" srcId="{A7A0C111-84C9-41B6-8456-8DD26C86067E}" destId="{C366AA26-B4D6-44E1-80E1-CC789742D1C8}" srcOrd="0" destOrd="0" presId="urn:microsoft.com/office/officeart/2005/8/layout/hierarchy5"/>
    <dgm:cxn modelId="{8D231A1D-0EED-4D94-98E5-3E4DB7CF97DE}" srcId="{3C2614EC-688D-46A5-984C-BAFF8CD83B99}" destId="{7D89DF7D-DF3B-44AC-9ED4-4448C6DE1032}" srcOrd="0" destOrd="0" parTransId="{992145CD-8D03-4250-9D47-4A34E598D2B9}" sibTransId="{53B354B5-FBC4-4844-A91B-E1D88C049B02}"/>
    <dgm:cxn modelId="{CCE22B4E-2EB8-4620-8A88-26BDF4C4DEFC}" type="presOf" srcId="{8C53011C-5D87-47BD-8756-E1900F238632}" destId="{81A48B84-7AD2-4562-B71D-5C18093937FC}" srcOrd="0" destOrd="4" presId="urn:microsoft.com/office/officeart/2005/8/layout/hierarchy5"/>
    <dgm:cxn modelId="{6BCA58A5-38C3-4C6B-AE55-C19A608A1893}" srcId="{183F0520-03B6-43C5-803C-36D1568E1D46}" destId="{171F28AF-1E26-4DED-A354-220A21215313}" srcOrd="0" destOrd="0" parTransId="{1FFAA8E9-269B-4B68-A97B-CE6C1FF60084}" sibTransId="{64BDC12E-9246-4B6A-BB60-C9C2A4F2536B}"/>
    <dgm:cxn modelId="{C5FAB414-5C05-438A-8769-85BB12AD4014}" type="presOf" srcId="{959FF493-7744-48AB-9F77-953BA41BDCCB}" destId="{E82AC407-78D4-4579-83EB-282BADF04D1E}" srcOrd="1" destOrd="0" presId="urn:microsoft.com/office/officeart/2005/8/layout/hierarchy5"/>
    <dgm:cxn modelId="{54438AB4-FCCA-4329-A233-0D1E3A4CA1B6}" type="presOf" srcId="{F933BD0E-B15F-4071-A5F4-095D7B64753E}" destId="{FDEB168C-4B73-445E-B1AE-8B6A3709F4BB}" srcOrd="0" destOrd="0" presId="urn:microsoft.com/office/officeart/2005/8/layout/hierarchy5"/>
    <dgm:cxn modelId="{6F99A265-7BFF-44C3-A0A6-957978C0699B}" type="presOf" srcId="{8C53011C-5D87-47BD-8756-E1900F238632}" destId="{F321D84C-6952-43AF-BC14-3CB5A30FFBD0}" srcOrd="1" destOrd="4" presId="urn:microsoft.com/office/officeart/2005/8/layout/hierarchy5"/>
    <dgm:cxn modelId="{F0D42515-045B-40A3-B8F9-59CF206A4751}" type="presOf" srcId="{089AC1DC-FFFE-496B-B184-DDDAB59011E5}" destId="{A19B619F-B17B-448F-BAD6-A0B2ECC4582E}" srcOrd="0" destOrd="0" presId="urn:microsoft.com/office/officeart/2005/8/layout/hierarchy5"/>
    <dgm:cxn modelId="{32DEDE74-B9CE-44A1-8606-1F211C16E67E}" type="presOf" srcId="{AC6B6516-CB39-4226-8426-0826924B4345}" destId="{C85EF9BA-8E6D-4A3D-8CC1-98C6EA9B8C62}" srcOrd="0" destOrd="0" presId="urn:microsoft.com/office/officeart/2005/8/layout/hierarchy5"/>
    <dgm:cxn modelId="{FF938B0D-37AE-44B1-997F-F7ADADFBB6A1}" type="presOf" srcId="{3E0FC611-13DC-442F-98A3-D4893F3D874D}" destId="{B0FE143B-ABA1-45A7-8CBA-1AEA2DA74641}" srcOrd="0" destOrd="0" presId="urn:microsoft.com/office/officeart/2005/8/layout/hierarchy5"/>
    <dgm:cxn modelId="{59F0CB31-C361-428B-8753-2F73968B46EF}" srcId="{089AC1DC-FFFE-496B-B184-DDDAB59011E5}" destId="{AA1A619A-F213-4EA2-8996-C9E873531B9F}" srcOrd="2" destOrd="0" parTransId="{B190AEE5-A130-44BD-977B-36A1C6E67837}" sibTransId="{A8ABAA7E-E826-4A77-8F81-560428296200}"/>
    <dgm:cxn modelId="{FCD01CA9-028F-4664-AC12-C1FD7281E930}" type="presOf" srcId="{42EA91A8-BE88-48A7-BEE1-C501F50206E9}" destId="{A5E56AD7-1E8D-4298-A272-D8DA00FA8FD2}" srcOrd="0" destOrd="0" presId="urn:microsoft.com/office/officeart/2005/8/layout/hierarchy5"/>
    <dgm:cxn modelId="{1C6469CD-ED3B-4274-B9C6-389E14A7DA66}" srcId="{6C8BFF4C-C094-4164-AF55-4B2452575180}" destId="{0CACF6E7-87A9-4A0F-AA97-F02A1DF481D1}" srcOrd="1" destOrd="0" parTransId="{35CB742A-FF53-4109-90CE-DA44E6CBF275}" sibTransId="{59805F33-7C36-4282-84F4-BD2DF94039CA}"/>
    <dgm:cxn modelId="{2DBCE7A3-CE62-472A-8A03-C28A51FF7B3E}" type="presOf" srcId="{D8E893F2-F514-4E80-86CD-2A3E58EF329F}" destId="{E4D7C31C-8708-431B-A3AE-1226A7A51918}" srcOrd="0" destOrd="0" presId="urn:microsoft.com/office/officeart/2005/8/layout/hierarchy5"/>
    <dgm:cxn modelId="{73603CE2-66B1-496C-9EDF-2016BC4C1470}" srcId="{289F265F-8DA5-4FC6-B61D-630753479919}" destId="{07BCEA16-C161-43F5-B887-23EB7B2CEFBE}" srcOrd="1" destOrd="0" parTransId="{959FF493-7744-48AB-9F77-953BA41BDCCB}" sibTransId="{2AC43A0C-604F-4E18-975D-83327FF0F32F}"/>
    <dgm:cxn modelId="{98855A1E-3E29-4893-BC5D-C9EED4361BCB}" type="presParOf" srcId="{D80505CE-7A3E-4B7A-996D-880E797F5913}" destId="{6796A168-ACC1-4D60-97F5-1815CE3A2C2A}" srcOrd="0" destOrd="0" presId="urn:microsoft.com/office/officeart/2005/8/layout/hierarchy5"/>
    <dgm:cxn modelId="{C277BE5E-6F3C-4564-BE00-D27EFAE05E77}" type="presParOf" srcId="{6796A168-ACC1-4D60-97F5-1815CE3A2C2A}" destId="{5B4C1088-BBC6-4354-8677-1E03F4AB9A79}" srcOrd="0" destOrd="0" presId="urn:microsoft.com/office/officeart/2005/8/layout/hierarchy5"/>
    <dgm:cxn modelId="{30A4358C-F97B-421C-A6D5-4C8B3E9C51DF}" type="presParOf" srcId="{6796A168-ACC1-4D60-97F5-1815CE3A2C2A}" destId="{3A7D1147-2D2A-4183-8831-77FEDFBFB795}" srcOrd="1" destOrd="0" presId="urn:microsoft.com/office/officeart/2005/8/layout/hierarchy5"/>
    <dgm:cxn modelId="{2F67A95A-5C38-408C-97C0-5BB276B5FD6B}" type="presParOf" srcId="{3A7D1147-2D2A-4183-8831-77FEDFBFB795}" destId="{FEA03E31-3445-4A7C-8E8F-956C209337CB}" srcOrd="0" destOrd="0" presId="urn:microsoft.com/office/officeart/2005/8/layout/hierarchy5"/>
    <dgm:cxn modelId="{D6C7432C-AD00-4AB9-8713-46684CDFB7A6}" type="presParOf" srcId="{FEA03E31-3445-4A7C-8E8F-956C209337CB}" destId="{5AF3C971-969C-4130-85AA-91B3B36B6663}" srcOrd="0" destOrd="0" presId="urn:microsoft.com/office/officeart/2005/8/layout/hierarchy5"/>
    <dgm:cxn modelId="{74F7418F-C0FB-482C-8C66-D0CEA09CEFE8}" type="presParOf" srcId="{FEA03E31-3445-4A7C-8E8F-956C209337CB}" destId="{D3DA0487-F85D-49D8-B59B-8E1448A0196F}" srcOrd="1" destOrd="0" presId="urn:microsoft.com/office/officeart/2005/8/layout/hierarchy5"/>
    <dgm:cxn modelId="{E7DCF631-DA1C-41FA-9231-EFDCFAF4B300}" type="presParOf" srcId="{D3DA0487-F85D-49D8-B59B-8E1448A0196F}" destId="{FDEB168C-4B73-445E-B1AE-8B6A3709F4BB}" srcOrd="0" destOrd="0" presId="urn:microsoft.com/office/officeart/2005/8/layout/hierarchy5"/>
    <dgm:cxn modelId="{4C468C5B-4D18-444E-B1D6-EE4E0762A9BD}" type="presParOf" srcId="{FDEB168C-4B73-445E-B1AE-8B6A3709F4BB}" destId="{E33D6C10-9A3B-47DE-8872-C3DDF1CB42A5}" srcOrd="0" destOrd="0" presId="urn:microsoft.com/office/officeart/2005/8/layout/hierarchy5"/>
    <dgm:cxn modelId="{A4BC6A68-9F4A-4270-9A87-BC3DD55B754C}" type="presParOf" srcId="{D3DA0487-F85D-49D8-B59B-8E1448A0196F}" destId="{8A5F4BCF-ECB7-4CC0-96B1-83D9BF1CBE81}" srcOrd="1" destOrd="0" presId="urn:microsoft.com/office/officeart/2005/8/layout/hierarchy5"/>
    <dgm:cxn modelId="{10321671-C67D-4B85-B99B-1091FC868E19}" type="presParOf" srcId="{8A5F4BCF-ECB7-4CC0-96B1-83D9BF1CBE81}" destId="{752AB084-0DFE-4FA4-8011-CD9000B362B7}" srcOrd="0" destOrd="0" presId="urn:microsoft.com/office/officeart/2005/8/layout/hierarchy5"/>
    <dgm:cxn modelId="{20C5400E-62A7-4E08-BD8F-F1FA6DAA20A1}" type="presParOf" srcId="{8A5F4BCF-ECB7-4CC0-96B1-83D9BF1CBE81}" destId="{1BD5B42D-1F72-4359-B484-064AE774CC28}" srcOrd="1" destOrd="0" presId="urn:microsoft.com/office/officeart/2005/8/layout/hierarchy5"/>
    <dgm:cxn modelId="{11AF1229-2736-4389-BB74-4621AA689D89}" type="presParOf" srcId="{1BD5B42D-1F72-4359-B484-064AE774CC28}" destId="{E4D7C31C-8708-431B-A3AE-1226A7A51918}" srcOrd="0" destOrd="0" presId="urn:microsoft.com/office/officeart/2005/8/layout/hierarchy5"/>
    <dgm:cxn modelId="{968A93E7-4B28-4B2C-94A7-AF89619F1B65}" type="presParOf" srcId="{E4D7C31C-8708-431B-A3AE-1226A7A51918}" destId="{13C459FF-4A3C-4FC7-B688-A4B007FE20B8}" srcOrd="0" destOrd="0" presId="urn:microsoft.com/office/officeart/2005/8/layout/hierarchy5"/>
    <dgm:cxn modelId="{693B9523-1A76-413D-9EEE-FA9C096319EB}" type="presParOf" srcId="{1BD5B42D-1F72-4359-B484-064AE774CC28}" destId="{EC514411-890A-46DA-9B14-A1EB9C4A2A04}" srcOrd="1" destOrd="0" presId="urn:microsoft.com/office/officeart/2005/8/layout/hierarchy5"/>
    <dgm:cxn modelId="{B68364C1-26AC-44E5-9164-BE9C8E8260FB}" type="presParOf" srcId="{EC514411-890A-46DA-9B14-A1EB9C4A2A04}" destId="{7524084D-615D-47C7-9D13-168472DF0C2E}" srcOrd="0" destOrd="0" presId="urn:microsoft.com/office/officeart/2005/8/layout/hierarchy5"/>
    <dgm:cxn modelId="{0AD0B2D0-D4CB-4CE0-9515-03702EF82D0E}" type="presParOf" srcId="{EC514411-890A-46DA-9B14-A1EB9C4A2A04}" destId="{EED9F861-6B66-419B-AF43-FB611530461C}" srcOrd="1" destOrd="0" presId="urn:microsoft.com/office/officeart/2005/8/layout/hierarchy5"/>
    <dgm:cxn modelId="{699A6862-D73A-4120-AAA2-17529E00F65E}" type="presParOf" srcId="{EED9F861-6B66-419B-AF43-FB611530461C}" destId="{51EE65E8-7EC7-4AC6-AF50-CDECA282EA94}" srcOrd="0" destOrd="0" presId="urn:microsoft.com/office/officeart/2005/8/layout/hierarchy5"/>
    <dgm:cxn modelId="{D7A9D01D-A5B7-49FA-9200-C4A775FE1D34}" type="presParOf" srcId="{51EE65E8-7EC7-4AC6-AF50-CDECA282EA94}" destId="{D4CF95DD-011C-4B5B-9360-D9D57207AA1E}" srcOrd="0" destOrd="0" presId="urn:microsoft.com/office/officeart/2005/8/layout/hierarchy5"/>
    <dgm:cxn modelId="{3D6F1377-3B6D-45F6-8FD9-CF7EF0522C2F}" type="presParOf" srcId="{EED9F861-6B66-419B-AF43-FB611530461C}" destId="{8544D82D-FC64-4C5B-9237-38CC07AE57F4}" srcOrd="1" destOrd="0" presId="urn:microsoft.com/office/officeart/2005/8/layout/hierarchy5"/>
    <dgm:cxn modelId="{B5102112-C106-4850-A71C-74F70DCB3D64}" type="presParOf" srcId="{8544D82D-FC64-4C5B-9237-38CC07AE57F4}" destId="{327A16D4-249D-4AEE-ACB0-4D7F724C3435}" srcOrd="0" destOrd="0" presId="urn:microsoft.com/office/officeart/2005/8/layout/hierarchy5"/>
    <dgm:cxn modelId="{01855249-C1FD-432C-81A9-7CA93B3B946E}" type="presParOf" srcId="{8544D82D-FC64-4C5B-9237-38CC07AE57F4}" destId="{2AD07218-BAA5-4FAA-8DA1-97E1671BDE60}" srcOrd="1" destOrd="0" presId="urn:microsoft.com/office/officeart/2005/8/layout/hierarchy5"/>
    <dgm:cxn modelId="{D88B4308-E049-4AA5-819F-44440596589D}" type="presParOf" srcId="{1BD5B42D-1F72-4359-B484-064AE774CC28}" destId="{C6F1F108-6199-4C56-A7D6-3FE1F57B3B3C}" srcOrd="2" destOrd="0" presId="urn:microsoft.com/office/officeart/2005/8/layout/hierarchy5"/>
    <dgm:cxn modelId="{0CE4FEFD-5407-4780-A918-6AF47ED2536D}" type="presParOf" srcId="{C6F1F108-6199-4C56-A7D6-3FE1F57B3B3C}" destId="{E82AC407-78D4-4579-83EB-282BADF04D1E}" srcOrd="0" destOrd="0" presId="urn:microsoft.com/office/officeart/2005/8/layout/hierarchy5"/>
    <dgm:cxn modelId="{EEF9CE7D-6E21-4D26-A1D0-FEDB739CDF9A}" type="presParOf" srcId="{1BD5B42D-1F72-4359-B484-064AE774CC28}" destId="{D579B53A-6855-46C6-9E6F-BB67AA6DFDC2}" srcOrd="3" destOrd="0" presId="urn:microsoft.com/office/officeart/2005/8/layout/hierarchy5"/>
    <dgm:cxn modelId="{F260719A-E7E6-4CFA-A646-DD530513ADBC}" type="presParOf" srcId="{D579B53A-6855-46C6-9E6F-BB67AA6DFDC2}" destId="{CE714D72-2283-4368-ADF6-F0EBD7F643F7}" srcOrd="0" destOrd="0" presId="urn:microsoft.com/office/officeart/2005/8/layout/hierarchy5"/>
    <dgm:cxn modelId="{EE5CDA5B-AA5B-40A8-8DEE-C1829136B076}" type="presParOf" srcId="{D579B53A-6855-46C6-9E6F-BB67AA6DFDC2}" destId="{7F859269-D4A8-46EE-AF34-12F2F7CC21C7}" srcOrd="1" destOrd="0" presId="urn:microsoft.com/office/officeart/2005/8/layout/hierarchy5"/>
    <dgm:cxn modelId="{CD6DDB52-5486-4E1F-AB81-5E93E54F7583}" type="presParOf" srcId="{1BD5B42D-1F72-4359-B484-064AE774CC28}" destId="{C0F6D16B-DDC1-4847-AE35-6AC1E83EDEC1}" srcOrd="4" destOrd="0" presId="urn:microsoft.com/office/officeart/2005/8/layout/hierarchy5"/>
    <dgm:cxn modelId="{80870C79-CF26-4BCB-9839-0154C56EF00C}" type="presParOf" srcId="{C0F6D16B-DDC1-4847-AE35-6AC1E83EDEC1}" destId="{91771262-8110-489B-B8AA-742A9E610B1D}" srcOrd="0" destOrd="0" presId="urn:microsoft.com/office/officeart/2005/8/layout/hierarchy5"/>
    <dgm:cxn modelId="{929D4CB8-A466-472D-AECA-C17B4EFFD97D}" type="presParOf" srcId="{1BD5B42D-1F72-4359-B484-064AE774CC28}" destId="{B9F0EAAC-CC36-40C1-B5A6-881884E9DFFB}" srcOrd="5" destOrd="0" presId="urn:microsoft.com/office/officeart/2005/8/layout/hierarchy5"/>
    <dgm:cxn modelId="{D7FDC993-82C5-489D-8FA4-41DCCE428011}" type="presParOf" srcId="{B9F0EAAC-CC36-40C1-B5A6-881884E9DFFB}" destId="{8E8870F5-CDDC-4905-AA94-D45E2E04953F}" srcOrd="0" destOrd="0" presId="urn:microsoft.com/office/officeart/2005/8/layout/hierarchy5"/>
    <dgm:cxn modelId="{D6799CA9-F010-483E-B00D-9A18E0F00B25}" type="presParOf" srcId="{B9F0EAAC-CC36-40C1-B5A6-881884E9DFFB}" destId="{22AD7A8B-9E66-492D-86D0-73DF20D981DA}" srcOrd="1" destOrd="0" presId="urn:microsoft.com/office/officeart/2005/8/layout/hierarchy5"/>
    <dgm:cxn modelId="{8A3F96E9-4490-4D45-9AF7-AC86F9D4D666}" type="presParOf" srcId="{22AD7A8B-9E66-492D-86D0-73DF20D981DA}" destId="{4A8E9A06-1022-486A-A22B-559EA60BA9CE}" srcOrd="0" destOrd="0" presId="urn:microsoft.com/office/officeart/2005/8/layout/hierarchy5"/>
    <dgm:cxn modelId="{EF14F270-C400-4D18-A166-2DD42EA4868A}" type="presParOf" srcId="{4A8E9A06-1022-486A-A22B-559EA60BA9CE}" destId="{8D64FD33-53A8-483F-A7FF-6BF6A1728150}" srcOrd="0" destOrd="0" presId="urn:microsoft.com/office/officeart/2005/8/layout/hierarchy5"/>
    <dgm:cxn modelId="{C1ED3993-D960-4DB6-9F6C-1D357B9D0FAF}" type="presParOf" srcId="{22AD7A8B-9E66-492D-86D0-73DF20D981DA}" destId="{698CFA1F-0B61-403D-B17C-269648754BE6}" srcOrd="1" destOrd="0" presId="urn:microsoft.com/office/officeart/2005/8/layout/hierarchy5"/>
    <dgm:cxn modelId="{B38381FD-EEF4-40D2-88E5-D22BC7C0F28A}" type="presParOf" srcId="{698CFA1F-0B61-403D-B17C-269648754BE6}" destId="{2F204E63-1ABF-49FB-9774-7D5BAD418EF1}" srcOrd="0" destOrd="0" presId="urn:microsoft.com/office/officeart/2005/8/layout/hierarchy5"/>
    <dgm:cxn modelId="{5BF71CCE-E3C9-4E10-AC48-A1CC7388E229}" type="presParOf" srcId="{698CFA1F-0B61-403D-B17C-269648754BE6}" destId="{70B47649-4A8F-4D14-A62C-4E05DB1973BD}" srcOrd="1" destOrd="0" presId="urn:microsoft.com/office/officeart/2005/8/layout/hierarchy5"/>
    <dgm:cxn modelId="{E594A357-D338-4C58-B715-0BC9FA891793}" type="presParOf" srcId="{70B47649-4A8F-4D14-A62C-4E05DB1973BD}" destId="{51B1EE89-B4F0-49BB-869A-A26629FB6A31}" srcOrd="0" destOrd="0" presId="urn:microsoft.com/office/officeart/2005/8/layout/hierarchy5"/>
    <dgm:cxn modelId="{8DDC563A-566E-4794-BA51-954B67D1754E}" type="presParOf" srcId="{51B1EE89-B4F0-49BB-869A-A26629FB6A31}" destId="{48516444-DA98-46CC-93FF-B3E9C4D63E53}" srcOrd="0" destOrd="0" presId="urn:microsoft.com/office/officeart/2005/8/layout/hierarchy5"/>
    <dgm:cxn modelId="{38374948-0F53-4C82-A042-42436A600614}" type="presParOf" srcId="{70B47649-4A8F-4D14-A62C-4E05DB1973BD}" destId="{4EA29818-3D5F-4943-894E-1768C3E6C61E}" srcOrd="1" destOrd="0" presId="urn:microsoft.com/office/officeart/2005/8/layout/hierarchy5"/>
    <dgm:cxn modelId="{E639B4D4-3EBE-49FF-8DDA-13ACF74138F8}" type="presParOf" srcId="{4EA29818-3D5F-4943-894E-1768C3E6C61E}" destId="{C008B6AE-D2CD-426F-A6F2-EF57BEBA5409}" srcOrd="0" destOrd="0" presId="urn:microsoft.com/office/officeart/2005/8/layout/hierarchy5"/>
    <dgm:cxn modelId="{24E7481B-87E4-4F6C-B3BC-594FEEBD2CDF}" type="presParOf" srcId="{4EA29818-3D5F-4943-894E-1768C3E6C61E}" destId="{3BFA4072-7028-4D2D-9D5C-94276B7A6D03}" srcOrd="1" destOrd="0" presId="urn:microsoft.com/office/officeart/2005/8/layout/hierarchy5"/>
    <dgm:cxn modelId="{FDE13229-9455-4484-9729-1F186CC3275B}" type="presParOf" srcId="{D3DA0487-F85D-49D8-B59B-8E1448A0196F}" destId="{BB5D04A6-55C4-4CC9-8314-32D57FA18917}" srcOrd="2" destOrd="0" presId="urn:microsoft.com/office/officeart/2005/8/layout/hierarchy5"/>
    <dgm:cxn modelId="{971CB3DB-E506-4BF6-AA47-FE339679C51F}" type="presParOf" srcId="{BB5D04A6-55C4-4CC9-8314-32D57FA18917}" destId="{70EB267F-374A-4B32-A630-B2D818234B40}" srcOrd="0" destOrd="0" presId="urn:microsoft.com/office/officeart/2005/8/layout/hierarchy5"/>
    <dgm:cxn modelId="{5C4A1C61-2B6C-4904-A1AD-7E53879DFD5F}" type="presParOf" srcId="{D3DA0487-F85D-49D8-B59B-8E1448A0196F}" destId="{727B63AB-E6D0-40FC-976C-54123E915E0B}" srcOrd="3" destOrd="0" presId="urn:microsoft.com/office/officeart/2005/8/layout/hierarchy5"/>
    <dgm:cxn modelId="{4B92AE51-DB70-4E6C-ABD3-143F1684A11B}" type="presParOf" srcId="{727B63AB-E6D0-40FC-976C-54123E915E0B}" destId="{A19B619F-B17B-448F-BAD6-A0B2ECC4582E}" srcOrd="0" destOrd="0" presId="urn:microsoft.com/office/officeart/2005/8/layout/hierarchy5"/>
    <dgm:cxn modelId="{F29B4209-99E2-4E39-8470-A30CC708A75D}" type="presParOf" srcId="{727B63AB-E6D0-40FC-976C-54123E915E0B}" destId="{EF5E3A05-AC8A-487A-8699-543DD8F0A9A7}" srcOrd="1" destOrd="0" presId="urn:microsoft.com/office/officeart/2005/8/layout/hierarchy5"/>
    <dgm:cxn modelId="{C32B8C8C-CC37-4A6D-9137-4E1F783EAEB7}" type="presParOf" srcId="{EF5E3A05-AC8A-487A-8699-543DD8F0A9A7}" destId="{616D17DB-11D9-47D9-A251-46FACC1C0451}" srcOrd="0" destOrd="0" presId="urn:microsoft.com/office/officeart/2005/8/layout/hierarchy5"/>
    <dgm:cxn modelId="{CBC9FE9D-6FA7-4FD1-8A95-E35D7E706E1E}" type="presParOf" srcId="{616D17DB-11D9-47D9-A251-46FACC1C0451}" destId="{D3DC8705-BAEC-4657-B1BE-24427D945C64}" srcOrd="0" destOrd="0" presId="urn:microsoft.com/office/officeart/2005/8/layout/hierarchy5"/>
    <dgm:cxn modelId="{1A7158AF-57A6-4295-88DD-B7AF0296F6E7}" type="presParOf" srcId="{EF5E3A05-AC8A-487A-8699-543DD8F0A9A7}" destId="{C8302EBF-C03E-4C20-868E-9D3F395B0858}" srcOrd="1" destOrd="0" presId="urn:microsoft.com/office/officeart/2005/8/layout/hierarchy5"/>
    <dgm:cxn modelId="{58061BBA-1C6A-4124-9AE7-9B94A5DFC612}" type="presParOf" srcId="{C8302EBF-C03E-4C20-868E-9D3F395B0858}" destId="{2EF9732D-8146-42B2-9017-4A5812D56AAA}" srcOrd="0" destOrd="0" presId="urn:microsoft.com/office/officeart/2005/8/layout/hierarchy5"/>
    <dgm:cxn modelId="{B58EE0B7-D827-40CB-84D5-69DCEC6587A4}" type="presParOf" srcId="{C8302EBF-C03E-4C20-868E-9D3F395B0858}" destId="{4812AAD9-EA69-4483-91A2-EBB19ECA280E}" srcOrd="1" destOrd="0" presId="urn:microsoft.com/office/officeart/2005/8/layout/hierarchy5"/>
    <dgm:cxn modelId="{C02ACBC7-FDF3-4FEB-B480-7ED9802EC1E5}" type="presParOf" srcId="{EF5E3A05-AC8A-487A-8699-543DD8F0A9A7}" destId="{C366AA26-B4D6-44E1-80E1-CC789742D1C8}" srcOrd="2" destOrd="0" presId="urn:microsoft.com/office/officeart/2005/8/layout/hierarchy5"/>
    <dgm:cxn modelId="{345B3C3F-0616-4C2A-A956-9759CC8877F5}" type="presParOf" srcId="{C366AA26-B4D6-44E1-80E1-CC789742D1C8}" destId="{727B95C9-3133-4A36-9068-C7E610D32E79}" srcOrd="0" destOrd="0" presId="urn:microsoft.com/office/officeart/2005/8/layout/hierarchy5"/>
    <dgm:cxn modelId="{EA36FF30-BABE-4F0E-9F59-9483661AFD55}" type="presParOf" srcId="{EF5E3A05-AC8A-487A-8699-543DD8F0A9A7}" destId="{6F87B864-D2B6-43FB-B01A-B81DFA2F73E3}" srcOrd="3" destOrd="0" presId="urn:microsoft.com/office/officeart/2005/8/layout/hierarchy5"/>
    <dgm:cxn modelId="{301EFC5E-6366-44C1-B75E-909BBE6C8A33}" type="presParOf" srcId="{6F87B864-D2B6-43FB-B01A-B81DFA2F73E3}" destId="{A5E56AD7-1E8D-4298-A272-D8DA00FA8FD2}" srcOrd="0" destOrd="0" presId="urn:microsoft.com/office/officeart/2005/8/layout/hierarchy5"/>
    <dgm:cxn modelId="{606ABF9D-23AE-4852-A2A9-A82E4C2FE732}" type="presParOf" srcId="{6F87B864-D2B6-43FB-B01A-B81DFA2F73E3}" destId="{115DC161-5938-459E-8CCF-0EEB859451A6}" srcOrd="1" destOrd="0" presId="urn:microsoft.com/office/officeart/2005/8/layout/hierarchy5"/>
    <dgm:cxn modelId="{83A44E31-FFB5-49B5-832F-672921FAC262}" type="presParOf" srcId="{115DC161-5938-459E-8CCF-0EEB859451A6}" destId="{C85EF9BA-8E6D-4A3D-8CC1-98C6EA9B8C62}" srcOrd="0" destOrd="0" presId="urn:microsoft.com/office/officeart/2005/8/layout/hierarchy5"/>
    <dgm:cxn modelId="{60717E2D-9BCD-4751-9EFA-735951E4DD88}" type="presParOf" srcId="{C85EF9BA-8E6D-4A3D-8CC1-98C6EA9B8C62}" destId="{466DBB1F-FA60-4756-B573-56FCDE607593}" srcOrd="0" destOrd="0" presId="urn:microsoft.com/office/officeart/2005/8/layout/hierarchy5"/>
    <dgm:cxn modelId="{969C95F5-28CA-4A41-9242-36CF098E2504}" type="presParOf" srcId="{115DC161-5938-459E-8CCF-0EEB859451A6}" destId="{892211E9-D1B9-4BA8-9397-F77DD09E004B}" srcOrd="1" destOrd="0" presId="urn:microsoft.com/office/officeart/2005/8/layout/hierarchy5"/>
    <dgm:cxn modelId="{D4E62016-8125-44CD-85F9-38F4727D2FE7}" type="presParOf" srcId="{892211E9-D1B9-4BA8-9397-F77DD09E004B}" destId="{9C559C88-462D-4279-8022-202D32A32422}" srcOrd="0" destOrd="0" presId="urn:microsoft.com/office/officeart/2005/8/layout/hierarchy5"/>
    <dgm:cxn modelId="{4FACC1AA-543B-43CA-9631-A166B98C7353}" type="presParOf" srcId="{892211E9-D1B9-4BA8-9397-F77DD09E004B}" destId="{E33EE4D6-EAD4-42BE-A8B4-3A33E7D3761C}" srcOrd="1" destOrd="0" presId="urn:microsoft.com/office/officeart/2005/8/layout/hierarchy5"/>
    <dgm:cxn modelId="{00E587F7-723C-47AC-B20B-C6BDACACFA0A}" type="presParOf" srcId="{E33EE4D6-EAD4-42BE-A8B4-3A33E7D3761C}" destId="{DD3AF743-6539-4B4D-B72B-8E7968508500}" srcOrd="0" destOrd="0" presId="urn:microsoft.com/office/officeart/2005/8/layout/hierarchy5"/>
    <dgm:cxn modelId="{20B6353D-C8D4-4AAE-ACAE-CB371670EBA2}" type="presParOf" srcId="{DD3AF743-6539-4B4D-B72B-8E7968508500}" destId="{A44F768E-5B13-48A2-A818-CFF95055952A}" srcOrd="0" destOrd="0" presId="urn:microsoft.com/office/officeart/2005/8/layout/hierarchy5"/>
    <dgm:cxn modelId="{6276929A-77E7-4D86-9D73-1EFED315AD11}" type="presParOf" srcId="{E33EE4D6-EAD4-42BE-A8B4-3A33E7D3761C}" destId="{D877C545-D39D-4FC1-8B4C-8848153B8400}" srcOrd="1" destOrd="0" presId="urn:microsoft.com/office/officeart/2005/8/layout/hierarchy5"/>
    <dgm:cxn modelId="{4A6B5C94-3A1E-4637-8ED4-08EFB4651779}" type="presParOf" srcId="{D877C545-D39D-4FC1-8B4C-8848153B8400}" destId="{2505A7C2-6930-43E8-82DF-2B900EF0F125}" srcOrd="0" destOrd="0" presId="urn:microsoft.com/office/officeart/2005/8/layout/hierarchy5"/>
    <dgm:cxn modelId="{21E9B1D5-6C39-49C0-89C0-F4554CBA5B6F}" type="presParOf" srcId="{D877C545-D39D-4FC1-8B4C-8848153B8400}" destId="{B230887C-9D40-4385-B09B-22CE1909D6AE}" srcOrd="1" destOrd="0" presId="urn:microsoft.com/office/officeart/2005/8/layout/hierarchy5"/>
    <dgm:cxn modelId="{DAEB0878-23A9-4426-B862-A717ACB5B0AE}" type="presParOf" srcId="{EF5E3A05-AC8A-487A-8699-543DD8F0A9A7}" destId="{780E90B3-0024-4002-9E8B-A5C7367DDA4F}" srcOrd="4" destOrd="0" presId="urn:microsoft.com/office/officeart/2005/8/layout/hierarchy5"/>
    <dgm:cxn modelId="{C5526DB5-5C4B-4BB3-BB50-4E251BAC4D1F}" type="presParOf" srcId="{780E90B3-0024-4002-9E8B-A5C7367DDA4F}" destId="{1A895245-A806-4DA2-BC0D-4EC7346735EC}" srcOrd="0" destOrd="0" presId="urn:microsoft.com/office/officeart/2005/8/layout/hierarchy5"/>
    <dgm:cxn modelId="{7FC0BDF0-054B-4BCC-972D-2667EE4EE9CF}" type="presParOf" srcId="{EF5E3A05-AC8A-487A-8699-543DD8F0A9A7}" destId="{AF2F45B7-E5D2-4558-9F7D-F8BD6008C100}" srcOrd="5" destOrd="0" presId="urn:microsoft.com/office/officeart/2005/8/layout/hierarchy5"/>
    <dgm:cxn modelId="{ED92A849-60F7-4820-9EA9-526D13999AEF}" type="presParOf" srcId="{AF2F45B7-E5D2-4558-9F7D-F8BD6008C100}" destId="{93A38555-D664-4F52-ADFB-77571506F8BD}" srcOrd="0" destOrd="0" presId="urn:microsoft.com/office/officeart/2005/8/layout/hierarchy5"/>
    <dgm:cxn modelId="{4AB76A94-E418-426C-A377-F67D8291168B}" type="presParOf" srcId="{AF2F45B7-E5D2-4558-9F7D-F8BD6008C100}" destId="{81F21174-D950-422F-A600-BBCB39F22191}" srcOrd="1" destOrd="0" presId="urn:microsoft.com/office/officeart/2005/8/layout/hierarchy5"/>
    <dgm:cxn modelId="{760424B5-F668-4CF5-ADBB-3A1E62FCE48F}" type="presParOf" srcId="{EF5E3A05-AC8A-487A-8699-543DD8F0A9A7}" destId="{68FB12D2-F6C8-4EC8-A0D1-4B5801B81028}" srcOrd="6" destOrd="0" presId="urn:microsoft.com/office/officeart/2005/8/layout/hierarchy5"/>
    <dgm:cxn modelId="{D4DB545D-D7CB-43DD-895B-F071A66CA6D9}" type="presParOf" srcId="{68FB12D2-F6C8-4EC8-A0D1-4B5801B81028}" destId="{103998E9-E998-4E55-9A46-761A81013C0D}" srcOrd="0" destOrd="0" presId="urn:microsoft.com/office/officeart/2005/8/layout/hierarchy5"/>
    <dgm:cxn modelId="{B6BB462C-13E3-47D0-AC95-6F35CA9485E5}" type="presParOf" srcId="{EF5E3A05-AC8A-487A-8699-543DD8F0A9A7}" destId="{B55B3306-6CB4-48F5-AC0D-2A9B674C51CA}" srcOrd="7" destOrd="0" presId="urn:microsoft.com/office/officeart/2005/8/layout/hierarchy5"/>
    <dgm:cxn modelId="{9FB1C457-320F-4D5F-B1A7-B8BC2D41325B}" type="presParOf" srcId="{B55B3306-6CB4-48F5-AC0D-2A9B674C51CA}" destId="{B0FE143B-ABA1-45A7-8CBA-1AEA2DA74641}" srcOrd="0" destOrd="0" presId="urn:microsoft.com/office/officeart/2005/8/layout/hierarchy5"/>
    <dgm:cxn modelId="{905BDBF5-662B-4F63-9B2E-A878D12152B7}" type="presParOf" srcId="{B55B3306-6CB4-48F5-AC0D-2A9B674C51CA}" destId="{0F2D2C57-B4AE-4BD9-AC1C-BD5049287D61}" srcOrd="1" destOrd="0" presId="urn:microsoft.com/office/officeart/2005/8/layout/hierarchy5"/>
    <dgm:cxn modelId="{5FE117D5-6B18-483C-AA12-D89339183FC9}" type="presParOf" srcId="{0F2D2C57-B4AE-4BD9-AC1C-BD5049287D61}" destId="{4769DBB8-FE95-46FF-A7DB-8F888B40772A}" srcOrd="0" destOrd="0" presId="urn:microsoft.com/office/officeart/2005/8/layout/hierarchy5"/>
    <dgm:cxn modelId="{85F7FF94-75B5-428C-BE71-F96205D5B3D0}" type="presParOf" srcId="{4769DBB8-FE95-46FF-A7DB-8F888B40772A}" destId="{3DE6F07B-4268-47DB-8BE8-89ED87936064}" srcOrd="0" destOrd="0" presId="urn:microsoft.com/office/officeart/2005/8/layout/hierarchy5"/>
    <dgm:cxn modelId="{BF7F0B20-889C-4F01-B86A-0CDD2498114E}" type="presParOf" srcId="{0F2D2C57-B4AE-4BD9-AC1C-BD5049287D61}" destId="{5C18F7DE-48F0-41F6-9D4E-B09F2563F4BD}" srcOrd="1" destOrd="0" presId="urn:microsoft.com/office/officeart/2005/8/layout/hierarchy5"/>
    <dgm:cxn modelId="{FA304806-AF54-48C5-B6E0-6D88B84181DC}" type="presParOf" srcId="{5C18F7DE-48F0-41F6-9D4E-B09F2563F4BD}" destId="{E922733A-DBA3-4C43-ABFF-D698F82E0889}" srcOrd="0" destOrd="0" presId="urn:microsoft.com/office/officeart/2005/8/layout/hierarchy5"/>
    <dgm:cxn modelId="{1EE756E6-51A9-4CA0-9DF5-64F3241956F3}" type="presParOf" srcId="{5C18F7DE-48F0-41F6-9D4E-B09F2563F4BD}" destId="{B62A3C5D-202B-40B7-81BE-731F6F9A8878}" srcOrd="1" destOrd="0" presId="urn:microsoft.com/office/officeart/2005/8/layout/hierarchy5"/>
    <dgm:cxn modelId="{194A803F-7052-4519-B1D9-37036DAE4C1C}" type="presParOf" srcId="{D80505CE-7A3E-4B7A-996D-880E797F5913}" destId="{3896BA3F-BB85-443B-B46A-2BEEED63367B}" srcOrd="1" destOrd="0" presId="urn:microsoft.com/office/officeart/2005/8/layout/hierarchy5"/>
    <dgm:cxn modelId="{517B2F8C-9EE3-4412-8B3B-DCA60A201006}" type="presParOf" srcId="{3896BA3F-BB85-443B-B46A-2BEEED63367B}" destId="{9393DA3F-8EBA-40DC-8314-917407DE41CA}" srcOrd="0" destOrd="0" presId="urn:microsoft.com/office/officeart/2005/8/layout/hierarchy5"/>
    <dgm:cxn modelId="{2DE3785D-FB4D-4591-982E-E38F18D79D2B}" type="presParOf" srcId="{9393DA3F-8EBA-40DC-8314-917407DE41CA}" destId="{630F636C-65D7-4A1F-B203-F18772BC7E34}" srcOrd="0" destOrd="0" presId="urn:microsoft.com/office/officeart/2005/8/layout/hierarchy5"/>
    <dgm:cxn modelId="{31031A0B-9ACB-4E80-B144-CECF30FD91C3}" type="presParOf" srcId="{9393DA3F-8EBA-40DC-8314-917407DE41CA}" destId="{A66A7DAB-65E4-4C91-8C20-2B1821543B0A}" srcOrd="1" destOrd="0" presId="urn:microsoft.com/office/officeart/2005/8/layout/hierarchy5"/>
    <dgm:cxn modelId="{644F43E0-B920-45E5-9CCE-136732421B01}" type="presParOf" srcId="{3896BA3F-BB85-443B-B46A-2BEEED63367B}" destId="{4E9CEB3D-CE9E-493A-93B9-EF1FC830E8D2}" srcOrd="1" destOrd="0" presId="urn:microsoft.com/office/officeart/2005/8/layout/hierarchy5"/>
    <dgm:cxn modelId="{A977CED6-7450-4FC8-86D8-6160EE224591}" type="presParOf" srcId="{4E9CEB3D-CE9E-493A-93B9-EF1FC830E8D2}" destId="{2625CE96-30F2-463C-925E-0B9DCCC7AAFE}" srcOrd="0" destOrd="0" presId="urn:microsoft.com/office/officeart/2005/8/layout/hierarchy5"/>
    <dgm:cxn modelId="{63EC8078-96A8-4D51-B1B7-7B46524E7D56}" type="presParOf" srcId="{3896BA3F-BB85-443B-B46A-2BEEED63367B}" destId="{4A1E8E19-1DD7-4C74-BF99-E96B3079C7A8}" srcOrd="2" destOrd="0" presId="urn:microsoft.com/office/officeart/2005/8/layout/hierarchy5"/>
    <dgm:cxn modelId="{FE7DAEC3-4589-4216-BEEB-827DF900A44F}" type="presParOf" srcId="{4A1E8E19-1DD7-4C74-BF99-E96B3079C7A8}" destId="{BED1A085-A60F-4481-88D9-4EEB3CD5BC15}" srcOrd="0" destOrd="0" presId="urn:microsoft.com/office/officeart/2005/8/layout/hierarchy5"/>
    <dgm:cxn modelId="{261CBD08-4931-4BB1-9D0B-1BE47BFD6A01}" type="presParOf" srcId="{4A1E8E19-1DD7-4C74-BF99-E96B3079C7A8}" destId="{344882CC-D0BE-428E-B1BC-A623866F27F0}" srcOrd="1" destOrd="0" presId="urn:microsoft.com/office/officeart/2005/8/layout/hierarchy5"/>
    <dgm:cxn modelId="{8E60242B-B03C-4D04-A891-8DF8A13971D0}" type="presParOf" srcId="{3896BA3F-BB85-443B-B46A-2BEEED63367B}" destId="{16307EDB-417E-4A1E-9101-51527BF8D0AC}" srcOrd="3" destOrd="0" presId="urn:microsoft.com/office/officeart/2005/8/layout/hierarchy5"/>
    <dgm:cxn modelId="{E3B42BCC-5419-4D2B-BF31-462244D219A6}" type="presParOf" srcId="{16307EDB-417E-4A1E-9101-51527BF8D0AC}" destId="{EEB3AD4E-6334-410E-991C-8868B8A0A6C6}" srcOrd="0" destOrd="0" presId="urn:microsoft.com/office/officeart/2005/8/layout/hierarchy5"/>
    <dgm:cxn modelId="{0DAE3B22-730A-4B70-8264-FA75ED1CB3A1}" type="presParOf" srcId="{3896BA3F-BB85-443B-B46A-2BEEED63367B}" destId="{D13B1DE6-899E-4700-852F-98B51F421EE8}" srcOrd="4" destOrd="0" presId="urn:microsoft.com/office/officeart/2005/8/layout/hierarchy5"/>
    <dgm:cxn modelId="{32225BDB-C357-4265-A049-4DB93FB5571D}" type="presParOf" srcId="{D13B1DE6-899E-4700-852F-98B51F421EE8}" destId="{38BF1D3A-5AB9-4040-982D-487718120D5A}" srcOrd="0" destOrd="0" presId="urn:microsoft.com/office/officeart/2005/8/layout/hierarchy5"/>
    <dgm:cxn modelId="{84D52DD6-FFEE-454F-9314-20C6ED068366}" type="presParOf" srcId="{D13B1DE6-899E-4700-852F-98B51F421EE8}" destId="{3CC124BD-D0AB-42F0-BE04-28E7B6ACFDAE}" srcOrd="1" destOrd="0" presId="urn:microsoft.com/office/officeart/2005/8/layout/hierarchy5"/>
    <dgm:cxn modelId="{7D41EB08-7425-4EAB-B388-6CCCA91C701F}" type="presParOf" srcId="{3896BA3F-BB85-443B-B46A-2BEEED63367B}" destId="{D2A866A5-75CA-4F98-9206-37B779AAAD12}" srcOrd="5" destOrd="0" presId="urn:microsoft.com/office/officeart/2005/8/layout/hierarchy5"/>
    <dgm:cxn modelId="{24D09D82-04E8-4B5C-ADD7-31E670ED626F}" type="presParOf" srcId="{D2A866A5-75CA-4F98-9206-37B779AAAD12}" destId="{D9F44CA4-33A6-4E07-B4C2-70F683047C19}" srcOrd="0" destOrd="0" presId="urn:microsoft.com/office/officeart/2005/8/layout/hierarchy5"/>
    <dgm:cxn modelId="{CCC3E8BF-76BB-451C-80E0-2D86909DDD7C}" type="presParOf" srcId="{3896BA3F-BB85-443B-B46A-2BEEED63367B}" destId="{2FE07C5F-95AC-4BD6-A45A-E5E62C8E1ACD}" srcOrd="6" destOrd="0" presId="urn:microsoft.com/office/officeart/2005/8/layout/hierarchy5"/>
    <dgm:cxn modelId="{7CFE7462-7819-4965-9691-6F5479C9CAE3}" type="presParOf" srcId="{2FE07C5F-95AC-4BD6-A45A-E5E62C8E1ACD}" destId="{85C03FA9-CEB0-4292-A673-B382BFA03286}" srcOrd="0" destOrd="0" presId="urn:microsoft.com/office/officeart/2005/8/layout/hierarchy5"/>
    <dgm:cxn modelId="{4B9BEAAF-DB12-4C79-8F21-C0D4115BE6DF}" type="presParOf" srcId="{2FE07C5F-95AC-4BD6-A45A-E5E62C8E1ACD}" destId="{63F22E7F-BCBA-4D01-9276-52A5CC7F85C6}" srcOrd="1" destOrd="0" presId="urn:microsoft.com/office/officeart/2005/8/layout/hierarchy5"/>
    <dgm:cxn modelId="{52C9501C-69B6-48B9-95C8-A97D403EFF00}" type="presParOf" srcId="{3896BA3F-BB85-443B-B46A-2BEEED63367B}" destId="{AB92B1BB-B51C-4CF2-949E-643A29731FD4}" srcOrd="7" destOrd="0" presId="urn:microsoft.com/office/officeart/2005/8/layout/hierarchy5"/>
    <dgm:cxn modelId="{D48928EA-AC64-4358-B069-559169909AA2}" type="presParOf" srcId="{AB92B1BB-B51C-4CF2-949E-643A29731FD4}" destId="{B442C4E9-19D2-4F6D-913F-4F5CBBC409AF}" srcOrd="0" destOrd="0" presId="urn:microsoft.com/office/officeart/2005/8/layout/hierarchy5"/>
    <dgm:cxn modelId="{41DFCF57-D7C2-4C89-8391-6FBB913D8971}" type="presParOf" srcId="{3896BA3F-BB85-443B-B46A-2BEEED63367B}" destId="{0F9FB59B-CB71-4E93-B087-720FD8756F95}" srcOrd="8" destOrd="0" presId="urn:microsoft.com/office/officeart/2005/8/layout/hierarchy5"/>
    <dgm:cxn modelId="{95A763DC-0CC0-41AB-A918-CB2114EB7F8E}" type="presParOf" srcId="{0F9FB59B-CB71-4E93-B087-720FD8756F95}" destId="{D7C7FD6E-3829-4A49-84AF-E2586302716F}" srcOrd="0" destOrd="0" presId="urn:microsoft.com/office/officeart/2005/8/layout/hierarchy5"/>
    <dgm:cxn modelId="{D82BF49D-B9E3-4DD6-B767-B7D0AD914908}" type="presParOf" srcId="{0F9FB59B-CB71-4E93-B087-720FD8756F95}" destId="{1FE93CC4-5AA3-491B-A502-22AA5094D43D}" srcOrd="1" destOrd="0" presId="urn:microsoft.com/office/officeart/2005/8/layout/hierarchy5"/>
    <dgm:cxn modelId="{A413686E-97E4-4DB6-B5AD-060A7241A1F1}" type="presParOf" srcId="{3896BA3F-BB85-443B-B46A-2BEEED63367B}" destId="{505995BA-4950-42AF-BC35-7ADEE95D8091}" srcOrd="9" destOrd="0" presId="urn:microsoft.com/office/officeart/2005/8/layout/hierarchy5"/>
    <dgm:cxn modelId="{9A514BBF-4983-4B39-80E4-FCCD7E0E1EC2}" type="presParOf" srcId="{505995BA-4950-42AF-BC35-7ADEE95D8091}" destId="{73ADFBFF-9CC0-4172-8142-F213CF918C80}" srcOrd="0" destOrd="0" presId="urn:microsoft.com/office/officeart/2005/8/layout/hierarchy5"/>
    <dgm:cxn modelId="{C236494C-8088-4A9C-A99C-B533AFFEFDA4}" type="presParOf" srcId="{3896BA3F-BB85-443B-B46A-2BEEED63367B}" destId="{BD1F678A-1CFF-4911-AEF0-114B03F17826}" srcOrd="10" destOrd="0" presId="urn:microsoft.com/office/officeart/2005/8/layout/hierarchy5"/>
    <dgm:cxn modelId="{0C42C098-121E-4B3A-BA2A-30DA3D9DB6D8}" type="presParOf" srcId="{BD1F678A-1CFF-4911-AEF0-114B03F17826}" destId="{81A48B84-7AD2-4562-B71D-5C18093937FC}" srcOrd="0" destOrd="0" presId="urn:microsoft.com/office/officeart/2005/8/layout/hierarchy5"/>
    <dgm:cxn modelId="{3F000783-55BE-4BC8-921B-58D60371F26D}" type="presParOf" srcId="{BD1F678A-1CFF-4911-AEF0-114B03F17826}" destId="{F321D84C-6952-43AF-BC14-3CB5A30FFBD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48B84-7AD2-4562-B71D-5C18093937FC}">
      <dsp:nvSpPr>
        <dsp:cNvPr id="0" name=""/>
        <dsp:cNvSpPr/>
      </dsp:nvSpPr>
      <dsp:spPr>
        <a:xfrm>
          <a:off x="6075323" y="1498599"/>
          <a:ext cx="1468480" cy="183605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Outcome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Framework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Model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Algorithm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System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Application</a:t>
          </a:r>
          <a:endParaRPr lang="en-US" sz="1200" b="1" kern="1200" dirty="0"/>
        </a:p>
      </dsp:txBody>
      <dsp:txXfrm>
        <a:off x="6075323" y="1498599"/>
        <a:ext cx="1468480" cy="209244"/>
      </dsp:txXfrm>
    </dsp:sp>
    <dsp:sp modelId="{D7C7FD6E-3829-4A49-84AF-E2586302716F}">
      <dsp:nvSpPr>
        <dsp:cNvPr id="0" name=""/>
        <dsp:cNvSpPr/>
      </dsp:nvSpPr>
      <dsp:spPr>
        <a:xfrm>
          <a:off x="4945360" y="0"/>
          <a:ext cx="968539" cy="4833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analysis</a:t>
          </a:r>
          <a:endParaRPr lang="en-US" sz="1200" b="1" kern="1200" dirty="0"/>
        </a:p>
      </dsp:txBody>
      <dsp:txXfrm>
        <a:off x="4945360" y="0"/>
        <a:ext cx="968539" cy="1449977"/>
      </dsp:txXfrm>
    </dsp:sp>
    <dsp:sp modelId="{85C03FA9-CEB0-4292-A673-B382BFA03286}">
      <dsp:nvSpPr>
        <dsp:cNvPr id="0" name=""/>
        <dsp:cNvSpPr/>
      </dsp:nvSpPr>
      <dsp:spPr>
        <a:xfrm>
          <a:off x="3618484" y="0"/>
          <a:ext cx="1165453" cy="4833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generation methods</a:t>
          </a:r>
          <a:endParaRPr lang="en-US" sz="1200" b="1" kern="1200" dirty="0"/>
        </a:p>
      </dsp:txBody>
      <dsp:txXfrm>
        <a:off x="3618484" y="0"/>
        <a:ext cx="1165453" cy="1449977"/>
      </dsp:txXfrm>
    </dsp:sp>
    <dsp:sp modelId="{38BF1D3A-5AB9-4040-982D-487718120D5A}">
      <dsp:nvSpPr>
        <dsp:cNvPr id="0" name=""/>
        <dsp:cNvSpPr/>
      </dsp:nvSpPr>
      <dsp:spPr>
        <a:xfrm>
          <a:off x="2488521" y="0"/>
          <a:ext cx="968539" cy="4833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Strategies</a:t>
          </a:r>
          <a:endParaRPr lang="en-US" sz="1200" b="1" kern="1200" dirty="0"/>
        </a:p>
      </dsp:txBody>
      <dsp:txXfrm>
        <a:off x="2488521" y="0"/>
        <a:ext cx="968539" cy="1449977"/>
      </dsp:txXfrm>
    </dsp:sp>
    <dsp:sp modelId="{BED1A085-A60F-4481-88D9-4EEB3CD5BC15}">
      <dsp:nvSpPr>
        <dsp:cNvPr id="0" name=""/>
        <dsp:cNvSpPr/>
      </dsp:nvSpPr>
      <dsp:spPr>
        <a:xfrm>
          <a:off x="1358559" y="0"/>
          <a:ext cx="968539" cy="4833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358559" y="0"/>
        <a:ext cx="968539" cy="1449977"/>
      </dsp:txXfrm>
    </dsp:sp>
    <dsp:sp modelId="{630F636C-65D7-4A1F-B203-F18772BC7E34}">
      <dsp:nvSpPr>
        <dsp:cNvPr id="0" name=""/>
        <dsp:cNvSpPr/>
      </dsp:nvSpPr>
      <dsp:spPr>
        <a:xfrm>
          <a:off x="141786" y="0"/>
          <a:ext cx="968539" cy="4833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1"/>
            </a:solidFill>
          </a:endParaRPr>
        </a:p>
      </dsp:txBody>
      <dsp:txXfrm>
        <a:off x="141786" y="0"/>
        <a:ext cx="968539" cy="1449977"/>
      </dsp:txXfrm>
    </dsp:sp>
    <dsp:sp modelId="{5AF3C971-969C-4130-85AA-91B3B36B6663}">
      <dsp:nvSpPr>
        <dsp:cNvPr id="0" name=""/>
        <dsp:cNvSpPr/>
      </dsp:nvSpPr>
      <dsp:spPr>
        <a:xfrm>
          <a:off x="309308" y="2647770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Literature Review</a:t>
          </a:r>
          <a:endParaRPr lang="en-US" sz="1050" kern="1200" dirty="0"/>
        </a:p>
      </dsp:txBody>
      <dsp:txXfrm>
        <a:off x="321128" y="2659590"/>
        <a:ext cx="783476" cy="379918"/>
      </dsp:txXfrm>
    </dsp:sp>
    <dsp:sp modelId="{FDEB168C-4B73-445E-B1AE-8B6A3709F4BB}">
      <dsp:nvSpPr>
        <dsp:cNvPr id="0" name=""/>
        <dsp:cNvSpPr/>
      </dsp:nvSpPr>
      <dsp:spPr>
        <a:xfrm rot="17626632">
          <a:off x="877473" y="2475644"/>
          <a:ext cx="800748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800748" y="75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57828" y="2463140"/>
        <a:ext cx="40037" cy="40037"/>
      </dsp:txXfrm>
    </dsp:sp>
    <dsp:sp modelId="{752AB084-0DFE-4FA4-8011-CD9000B362B7}">
      <dsp:nvSpPr>
        <dsp:cNvPr id="0" name=""/>
        <dsp:cNvSpPr/>
      </dsp:nvSpPr>
      <dsp:spPr>
        <a:xfrm>
          <a:off x="1439270" y="1756229"/>
          <a:ext cx="807116" cy="7210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Research Problem/ Research question(s)</a:t>
          </a:r>
          <a:endParaRPr lang="en-US" sz="1050" kern="1200" dirty="0"/>
        </a:p>
      </dsp:txBody>
      <dsp:txXfrm>
        <a:off x="1460390" y="1777349"/>
        <a:ext cx="764876" cy="678837"/>
      </dsp:txXfrm>
    </dsp:sp>
    <dsp:sp modelId="{E4D7C31C-8708-431B-A3AE-1226A7A51918}">
      <dsp:nvSpPr>
        <dsp:cNvPr id="0" name=""/>
        <dsp:cNvSpPr/>
      </dsp:nvSpPr>
      <dsp:spPr>
        <a:xfrm rot="18289469">
          <a:off x="2125139" y="1877207"/>
          <a:ext cx="565341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565341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93676" y="1870588"/>
        <a:ext cx="28267" cy="28267"/>
      </dsp:txXfrm>
    </dsp:sp>
    <dsp:sp modelId="{7524084D-615D-47C7-9D13-168472DF0C2E}">
      <dsp:nvSpPr>
        <dsp:cNvPr id="0" name=""/>
        <dsp:cNvSpPr/>
      </dsp:nvSpPr>
      <dsp:spPr>
        <a:xfrm>
          <a:off x="2569233" y="1450897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Survey</a:t>
          </a:r>
          <a:endParaRPr lang="en-US" sz="1050" kern="1200" dirty="0"/>
        </a:p>
      </dsp:txBody>
      <dsp:txXfrm>
        <a:off x="2581053" y="1462717"/>
        <a:ext cx="783476" cy="379918"/>
      </dsp:txXfrm>
    </dsp:sp>
    <dsp:sp modelId="{51EE65E8-7EC7-4AC6-AF50-CDECA282EA94}">
      <dsp:nvSpPr>
        <dsp:cNvPr id="0" name=""/>
        <dsp:cNvSpPr/>
      </dsp:nvSpPr>
      <dsp:spPr>
        <a:xfrm>
          <a:off x="3376349" y="1645161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29701" y="1644605"/>
        <a:ext cx="16142" cy="16142"/>
      </dsp:txXfrm>
    </dsp:sp>
    <dsp:sp modelId="{327A16D4-249D-4AEE-ACB0-4D7F724C3435}">
      <dsp:nvSpPr>
        <dsp:cNvPr id="0" name=""/>
        <dsp:cNvSpPr/>
      </dsp:nvSpPr>
      <dsp:spPr>
        <a:xfrm>
          <a:off x="3699196" y="1450897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Interviews</a:t>
          </a:r>
          <a:endParaRPr lang="en-US" sz="1050" kern="1200" dirty="0"/>
        </a:p>
      </dsp:txBody>
      <dsp:txXfrm>
        <a:off x="3711016" y="1462717"/>
        <a:ext cx="783476" cy="379918"/>
      </dsp:txXfrm>
    </dsp:sp>
    <dsp:sp modelId="{C6F1F108-6199-4C56-A7D6-3FE1F57B3B3C}">
      <dsp:nvSpPr>
        <dsp:cNvPr id="0" name=""/>
        <dsp:cNvSpPr/>
      </dsp:nvSpPr>
      <dsp:spPr>
        <a:xfrm>
          <a:off x="2246386" y="2109253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99739" y="2108697"/>
        <a:ext cx="16142" cy="16142"/>
      </dsp:txXfrm>
    </dsp:sp>
    <dsp:sp modelId="{CE714D72-2283-4368-ADF6-F0EBD7F643F7}">
      <dsp:nvSpPr>
        <dsp:cNvPr id="0" name=""/>
        <dsp:cNvSpPr/>
      </dsp:nvSpPr>
      <dsp:spPr>
        <a:xfrm>
          <a:off x="2569233" y="1914989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Design &amp; creation</a:t>
          </a:r>
          <a:endParaRPr lang="en-US" sz="1050" kern="1200" dirty="0"/>
        </a:p>
      </dsp:txBody>
      <dsp:txXfrm>
        <a:off x="2581053" y="1926809"/>
        <a:ext cx="783476" cy="379918"/>
      </dsp:txXfrm>
    </dsp:sp>
    <dsp:sp modelId="{C0F6D16B-DDC1-4847-AE35-6AC1E83EDEC1}">
      <dsp:nvSpPr>
        <dsp:cNvPr id="0" name=""/>
        <dsp:cNvSpPr/>
      </dsp:nvSpPr>
      <dsp:spPr>
        <a:xfrm rot="3310531">
          <a:off x="2125139" y="2341299"/>
          <a:ext cx="565341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565341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93676" y="2334680"/>
        <a:ext cx="28267" cy="28267"/>
      </dsp:txXfrm>
    </dsp:sp>
    <dsp:sp modelId="{8E8870F5-CDDC-4905-AA94-D45E2E04953F}">
      <dsp:nvSpPr>
        <dsp:cNvPr id="0" name=""/>
        <dsp:cNvSpPr/>
      </dsp:nvSpPr>
      <dsp:spPr>
        <a:xfrm>
          <a:off x="2569233" y="2379081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Experiment</a:t>
          </a:r>
          <a:endParaRPr lang="en-US" sz="1050" kern="1200" dirty="0"/>
        </a:p>
      </dsp:txBody>
      <dsp:txXfrm>
        <a:off x="2581053" y="2390901"/>
        <a:ext cx="783476" cy="379918"/>
      </dsp:txXfrm>
    </dsp:sp>
    <dsp:sp modelId="{4A8E9A06-1022-486A-A22B-559EA60BA9CE}">
      <dsp:nvSpPr>
        <dsp:cNvPr id="0" name=""/>
        <dsp:cNvSpPr/>
      </dsp:nvSpPr>
      <dsp:spPr>
        <a:xfrm>
          <a:off x="3376349" y="2573345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29701" y="2572788"/>
        <a:ext cx="16142" cy="16142"/>
      </dsp:txXfrm>
    </dsp:sp>
    <dsp:sp modelId="{2F204E63-1ABF-49FB-9774-7D5BAD418EF1}">
      <dsp:nvSpPr>
        <dsp:cNvPr id="0" name=""/>
        <dsp:cNvSpPr/>
      </dsp:nvSpPr>
      <dsp:spPr>
        <a:xfrm>
          <a:off x="3699196" y="2379081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Observation</a:t>
          </a:r>
          <a:endParaRPr lang="en-US" sz="1050" kern="1200" dirty="0"/>
        </a:p>
      </dsp:txBody>
      <dsp:txXfrm>
        <a:off x="3711016" y="2390901"/>
        <a:ext cx="783476" cy="379918"/>
      </dsp:txXfrm>
    </dsp:sp>
    <dsp:sp modelId="{51B1EE89-B4F0-49BB-869A-A26629FB6A31}">
      <dsp:nvSpPr>
        <dsp:cNvPr id="0" name=""/>
        <dsp:cNvSpPr/>
      </dsp:nvSpPr>
      <dsp:spPr>
        <a:xfrm>
          <a:off x="4506312" y="2573345"/>
          <a:ext cx="511501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511501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749275" y="2568072"/>
        <a:ext cx="25575" cy="25575"/>
      </dsp:txXfrm>
    </dsp:sp>
    <dsp:sp modelId="{C008B6AE-D2CD-426F-A6F2-EF57BEBA5409}">
      <dsp:nvSpPr>
        <dsp:cNvPr id="0" name=""/>
        <dsp:cNvSpPr/>
      </dsp:nvSpPr>
      <dsp:spPr>
        <a:xfrm>
          <a:off x="5017813" y="2379081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Quantitative</a:t>
          </a:r>
          <a:endParaRPr lang="en-US" sz="1050" kern="1200" dirty="0"/>
        </a:p>
      </dsp:txBody>
      <dsp:txXfrm>
        <a:off x="5029633" y="2390901"/>
        <a:ext cx="783476" cy="379918"/>
      </dsp:txXfrm>
    </dsp:sp>
    <dsp:sp modelId="{BB5D04A6-55C4-4CC9-8314-32D57FA18917}">
      <dsp:nvSpPr>
        <dsp:cNvPr id="0" name=""/>
        <dsp:cNvSpPr/>
      </dsp:nvSpPr>
      <dsp:spPr>
        <a:xfrm rot="4205614">
          <a:off x="803749" y="3287804"/>
          <a:ext cx="948195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948195" y="751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54142" y="3271614"/>
        <a:ext cx="47409" cy="47409"/>
      </dsp:txXfrm>
    </dsp:sp>
    <dsp:sp modelId="{A19B619F-B17B-448F-BAD6-A0B2ECC4582E}">
      <dsp:nvSpPr>
        <dsp:cNvPr id="0" name=""/>
        <dsp:cNvSpPr/>
      </dsp:nvSpPr>
      <dsp:spPr>
        <a:xfrm>
          <a:off x="1439270" y="3539310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Conceptual Framework</a:t>
          </a:r>
          <a:endParaRPr lang="en-US" sz="1050" kern="1200" dirty="0"/>
        </a:p>
      </dsp:txBody>
      <dsp:txXfrm>
        <a:off x="1451090" y="3551130"/>
        <a:ext cx="783476" cy="379918"/>
      </dsp:txXfrm>
    </dsp:sp>
    <dsp:sp modelId="{616D17DB-11D9-47D9-A251-46FACC1C0451}">
      <dsp:nvSpPr>
        <dsp:cNvPr id="0" name=""/>
        <dsp:cNvSpPr/>
      </dsp:nvSpPr>
      <dsp:spPr>
        <a:xfrm rot="17692822">
          <a:off x="2024131" y="3385506"/>
          <a:ext cx="76735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767357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8626" y="3373836"/>
        <a:ext cx="38367" cy="38367"/>
      </dsp:txXfrm>
    </dsp:sp>
    <dsp:sp modelId="{2EF9732D-8146-42B2-9017-4A5812D56AAA}">
      <dsp:nvSpPr>
        <dsp:cNvPr id="0" name=""/>
        <dsp:cNvSpPr/>
      </dsp:nvSpPr>
      <dsp:spPr>
        <a:xfrm>
          <a:off x="2569233" y="2843172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Case Study</a:t>
          </a:r>
          <a:endParaRPr lang="en-US" sz="1050" kern="1200" dirty="0"/>
        </a:p>
      </dsp:txBody>
      <dsp:txXfrm>
        <a:off x="2581053" y="2854992"/>
        <a:ext cx="783476" cy="379918"/>
      </dsp:txXfrm>
    </dsp:sp>
    <dsp:sp modelId="{C366AA26-B4D6-44E1-80E1-CC789742D1C8}">
      <dsp:nvSpPr>
        <dsp:cNvPr id="0" name=""/>
        <dsp:cNvSpPr/>
      </dsp:nvSpPr>
      <dsp:spPr>
        <a:xfrm rot="19457599">
          <a:off x="2209016" y="3617552"/>
          <a:ext cx="3975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9758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97870" y="3615126"/>
        <a:ext cx="19879" cy="19879"/>
      </dsp:txXfrm>
    </dsp:sp>
    <dsp:sp modelId="{A5E56AD7-1E8D-4298-A272-D8DA00FA8FD2}">
      <dsp:nvSpPr>
        <dsp:cNvPr id="0" name=""/>
        <dsp:cNvSpPr/>
      </dsp:nvSpPr>
      <dsp:spPr>
        <a:xfrm>
          <a:off x="2569233" y="3307264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Action Research</a:t>
          </a:r>
          <a:endParaRPr lang="en-US" sz="1050" kern="1200" dirty="0"/>
        </a:p>
      </dsp:txBody>
      <dsp:txXfrm>
        <a:off x="2581053" y="3319084"/>
        <a:ext cx="783476" cy="379918"/>
      </dsp:txXfrm>
    </dsp:sp>
    <dsp:sp modelId="{C85EF9BA-8E6D-4A3D-8CC1-98C6EA9B8C62}">
      <dsp:nvSpPr>
        <dsp:cNvPr id="0" name=""/>
        <dsp:cNvSpPr/>
      </dsp:nvSpPr>
      <dsp:spPr>
        <a:xfrm>
          <a:off x="3376349" y="3501529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29701" y="3500972"/>
        <a:ext cx="16142" cy="16142"/>
      </dsp:txXfrm>
    </dsp:sp>
    <dsp:sp modelId="{9C559C88-462D-4279-8022-202D32A32422}">
      <dsp:nvSpPr>
        <dsp:cNvPr id="0" name=""/>
        <dsp:cNvSpPr/>
      </dsp:nvSpPr>
      <dsp:spPr>
        <a:xfrm>
          <a:off x="3699196" y="3307264"/>
          <a:ext cx="104303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Questionnaires</a:t>
          </a:r>
          <a:endParaRPr lang="en-US" sz="1050" kern="1200" dirty="0"/>
        </a:p>
      </dsp:txBody>
      <dsp:txXfrm>
        <a:off x="3711016" y="3319084"/>
        <a:ext cx="1019396" cy="379918"/>
      </dsp:txXfrm>
    </dsp:sp>
    <dsp:sp modelId="{DD3AF743-6539-4B4D-B72B-8E7968508500}">
      <dsp:nvSpPr>
        <dsp:cNvPr id="0" name=""/>
        <dsp:cNvSpPr/>
      </dsp:nvSpPr>
      <dsp:spPr>
        <a:xfrm>
          <a:off x="4742232" y="3501529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5584" y="3500972"/>
        <a:ext cx="16142" cy="16142"/>
      </dsp:txXfrm>
    </dsp:sp>
    <dsp:sp modelId="{2505A7C2-6930-43E8-82DF-2B900EF0F125}">
      <dsp:nvSpPr>
        <dsp:cNvPr id="0" name=""/>
        <dsp:cNvSpPr/>
      </dsp:nvSpPr>
      <dsp:spPr>
        <a:xfrm>
          <a:off x="5065078" y="3307264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Qualitative</a:t>
          </a:r>
          <a:endParaRPr lang="en-US" sz="1050" kern="1200" dirty="0"/>
        </a:p>
      </dsp:txBody>
      <dsp:txXfrm>
        <a:off x="5076898" y="3319084"/>
        <a:ext cx="783476" cy="379918"/>
      </dsp:txXfrm>
    </dsp:sp>
    <dsp:sp modelId="{780E90B3-0024-4002-9E8B-A5C7367DDA4F}">
      <dsp:nvSpPr>
        <dsp:cNvPr id="0" name=""/>
        <dsp:cNvSpPr/>
      </dsp:nvSpPr>
      <dsp:spPr>
        <a:xfrm rot="2142401">
          <a:off x="2209016" y="3849597"/>
          <a:ext cx="3975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9758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97870" y="3847172"/>
        <a:ext cx="19879" cy="19879"/>
      </dsp:txXfrm>
    </dsp:sp>
    <dsp:sp modelId="{93A38555-D664-4F52-ADFB-77571506F8BD}">
      <dsp:nvSpPr>
        <dsp:cNvPr id="0" name=""/>
        <dsp:cNvSpPr/>
      </dsp:nvSpPr>
      <dsp:spPr>
        <a:xfrm>
          <a:off x="2569233" y="3771356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Ethnography</a:t>
          </a:r>
          <a:endParaRPr lang="en-US" sz="1050" kern="1200" dirty="0"/>
        </a:p>
      </dsp:txBody>
      <dsp:txXfrm>
        <a:off x="2581053" y="3783176"/>
        <a:ext cx="783476" cy="379918"/>
      </dsp:txXfrm>
    </dsp:sp>
    <dsp:sp modelId="{68FB12D2-F6C8-4EC8-A0D1-4B5801B81028}">
      <dsp:nvSpPr>
        <dsp:cNvPr id="0" name=""/>
        <dsp:cNvSpPr/>
      </dsp:nvSpPr>
      <dsp:spPr>
        <a:xfrm rot="3907178">
          <a:off x="2024131" y="4081643"/>
          <a:ext cx="767357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767357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8626" y="4069974"/>
        <a:ext cx="38367" cy="38367"/>
      </dsp:txXfrm>
    </dsp:sp>
    <dsp:sp modelId="{B0FE143B-ABA1-45A7-8CBA-1AEA2DA74641}">
      <dsp:nvSpPr>
        <dsp:cNvPr id="0" name=""/>
        <dsp:cNvSpPr/>
      </dsp:nvSpPr>
      <dsp:spPr>
        <a:xfrm>
          <a:off x="2569233" y="4235448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Grounded Theory</a:t>
          </a:r>
          <a:endParaRPr lang="en-US" sz="1050" kern="1200" dirty="0"/>
        </a:p>
      </dsp:txBody>
      <dsp:txXfrm>
        <a:off x="2581053" y="4247268"/>
        <a:ext cx="783476" cy="379918"/>
      </dsp:txXfrm>
    </dsp:sp>
    <dsp:sp modelId="{4769DBB8-FE95-46FF-A7DB-8F888B40772A}">
      <dsp:nvSpPr>
        <dsp:cNvPr id="0" name=""/>
        <dsp:cNvSpPr/>
      </dsp:nvSpPr>
      <dsp:spPr>
        <a:xfrm>
          <a:off x="3376349" y="4429712"/>
          <a:ext cx="3228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22846" y="75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529701" y="4429156"/>
        <a:ext cx="16142" cy="16142"/>
      </dsp:txXfrm>
    </dsp:sp>
    <dsp:sp modelId="{E922733A-DBA3-4C43-ABFF-D698F82E0889}">
      <dsp:nvSpPr>
        <dsp:cNvPr id="0" name=""/>
        <dsp:cNvSpPr/>
      </dsp:nvSpPr>
      <dsp:spPr>
        <a:xfrm>
          <a:off x="3699196" y="4235448"/>
          <a:ext cx="807116" cy="4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Documents</a:t>
          </a:r>
          <a:endParaRPr lang="en-US" sz="1050" kern="1200" dirty="0"/>
        </a:p>
      </dsp:txBody>
      <dsp:txXfrm>
        <a:off x="3711016" y="4247268"/>
        <a:ext cx="783476" cy="37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01C1-4192-40F7-8C8E-C73A571B09C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AE187-8EF9-43C9-A513-FF7BD6AD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454990-0E05-4862-AB57-295A30EFBFDA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AFF7BA-18CD-420B-BDEA-9860CE8E1DFB}" type="datetime3">
              <a:rPr lang="en-US"/>
              <a:pPr/>
              <a:t>25 November 2017</a:t>
            </a:fld>
            <a:endParaRPr lang="en-US"/>
          </a:p>
        </p:txBody>
      </p:sp>
      <p:sp>
        <p:nvSpPr>
          <p:cNvPr id="17413" name="Footer Placeholder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© ARS 2012; Break that Pattern! Workshop</a:t>
            </a:r>
          </a:p>
        </p:txBody>
      </p:sp>
    </p:spTree>
    <p:extLst>
      <p:ext uri="{BB962C8B-B14F-4D97-AF65-F5344CB8AC3E}">
        <p14:creationId xmlns:p14="http://schemas.microsoft.com/office/powerpoint/2010/main" val="5921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4E20E7-6254-4304-BAA8-2FA2174EBB91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351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7CCE-9CFE-4716-91EA-0C3429C695F2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8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778EB-1FDE-410E-A156-A69688BBE39B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19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8B777-6122-4C80-AF91-152AD08FA676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7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76500" y="446088"/>
            <a:ext cx="1685925" cy="1265237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8C7D8-63F7-4D18-8F80-4F4880739E7D}" type="slidenum">
              <a:rPr lang="en-AU" smtClean="0">
                <a:ea typeface="ＭＳ Ｐゴシック" pitchFamily="34" charset="-128"/>
              </a:rPr>
              <a:pPr/>
              <a:t>25</a:t>
            </a:fld>
            <a:endParaRPr lang="en-AU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BB4A-CF1D-45D3-A569-5A3FDA09C9E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273F-17A2-41F5-84C8-7A136B23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arch" TargetMode="External"/><Relationship Id="rId2" Type="http://schemas.openxmlformats.org/officeDocument/2006/relationships/hyperlink" Target="https://en.wikipedia.org/wiki/Postgradu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hyperlink" Target="https://en.wikipedia.org/wiki/Doctor_of_Philosophy" TargetMode="External"/><Relationship Id="rId4" Type="http://schemas.openxmlformats.org/officeDocument/2006/relationships/hyperlink" Target="https://en.wikipedia.org/wiki/Academic_degre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 txBox="1">
            <a:spLocks/>
          </p:cNvSpPr>
          <p:nvPr/>
        </p:nvSpPr>
        <p:spPr bwMode="auto">
          <a:xfrm>
            <a:off x="1691680" y="692696"/>
            <a:ext cx="6264275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800000"/>
              </a:buClr>
              <a:buSzPct val="106000"/>
              <a:buFont typeface="Calibri" pitchFamily="34" charset="0"/>
              <a:buNone/>
            </a:pPr>
            <a:endParaRPr lang="en-US" sz="4000" b="1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16386" name="Title 4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086600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solidFill>
                  <a:srgbClr val="993300"/>
                </a:solidFill>
              </a:rPr>
              <a:t>UCP 0010 – Research Methodology</a:t>
            </a:r>
            <a:br>
              <a:rPr lang="en-US" sz="1800" dirty="0" smtClean="0">
                <a:solidFill>
                  <a:srgbClr val="993300"/>
                </a:solidFill>
              </a:rPr>
            </a:br>
            <a:r>
              <a:rPr lang="en-US" sz="1800" dirty="0" smtClean="0">
                <a:solidFill>
                  <a:srgbClr val="993300"/>
                </a:solidFill>
                <a:ea typeface="Batang" pitchFamily="18" charset="-127"/>
              </a:rPr>
              <a:t>19</a:t>
            </a:r>
            <a:r>
              <a:rPr lang="en-US" sz="1800" baseline="30000" dirty="0" smtClean="0">
                <a:solidFill>
                  <a:srgbClr val="993300"/>
                </a:solidFill>
                <a:ea typeface="Batang" pitchFamily="18" charset="-127"/>
              </a:rPr>
              <a:t>th</a:t>
            </a:r>
            <a:r>
              <a:rPr lang="en-US" sz="1800" dirty="0" smtClean="0">
                <a:solidFill>
                  <a:srgbClr val="993300"/>
                </a:solidFill>
                <a:ea typeface="Batang" pitchFamily="18" charset="-127"/>
              </a:rPr>
              <a:t> Nov 2016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2204864"/>
            <a:ext cx="7696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MODULE 1</a:t>
            </a:r>
          </a:p>
          <a:p>
            <a:pPr algn="ctr"/>
            <a:r>
              <a:rPr lang="en-US" sz="3600" b="1" dirty="0" smtClean="0"/>
              <a:t>INTRODUCTION TO RESEARCH</a:t>
            </a:r>
            <a:endParaRPr lang="en-US" sz="3600" b="1" dirty="0" smtClean="0">
              <a:solidFill>
                <a:srgbClr val="CB5100"/>
              </a:solidFill>
              <a:latin typeface="Arial" charset="0"/>
              <a:ea typeface="ＭＳ Ｐゴシック" charset="0"/>
            </a:endParaRPr>
          </a:p>
          <a:p>
            <a:pPr algn="ctr">
              <a:defRPr/>
            </a:pPr>
            <a:endParaRPr lang="en-US" sz="3600" b="1" dirty="0">
              <a:solidFill>
                <a:srgbClr val="00206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1115616" y="4437112"/>
            <a:ext cx="70866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Professor Dr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Naomie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Salim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 Muhammad Murad Khan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j-lt"/>
              <a:ea typeface="Batang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06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MY" dirty="0"/>
              <a:t>When you finish </a:t>
            </a:r>
            <a:r>
              <a:rPr lang="en-MY" dirty="0" smtClean="0"/>
              <a:t>secondary </a:t>
            </a:r>
            <a:r>
              <a:rPr lang="en-MY" dirty="0"/>
              <a:t>school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962" r="16866"/>
          <a:stretch>
            <a:fillRect/>
          </a:stretch>
        </p:blipFill>
        <p:spPr bwMode="auto">
          <a:xfrm>
            <a:off x="127000" y="1295400"/>
            <a:ext cx="85598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50" y="3284538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0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MY" dirty="0"/>
              <a:t>When you finish undergrad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962" r="16866"/>
          <a:stretch>
            <a:fillRect/>
          </a:stretch>
        </p:blipFill>
        <p:spPr bwMode="auto">
          <a:xfrm>
            <a:off x="127000" y="1295400"/>
            <a:ext cx="85598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50" y="3284538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238" y="3246438"/>
            <a:ext cx="18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2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MY" dirty="0"/>
              <a:t>When you finish a Master’s degree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740" r="16866"/>
          <a:stretch>
            <a:fillRect/>
          </a:stretch>
        </p:blipFill>
        <p:spPr bwMode="auto">
          <a:xfrm>
            <a:off x="127000" y="1282700"/>
            <a:ext cx="8559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50" y="3284538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238" y="3246438"/>
            <a:ext cx="18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275" y="2565400"/>
            <a:ext cx="3086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8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93" y="139700"/>
            <a:ext cx="8507413" cy="1143000"/>
          </a:xfrm>
        </p:spPr>
        <p:txBody>
          <a:bodyPr/>
          <a:lstStyle/>
          <a:p>
            <a:pPr>
              <a:defRPr/>
            </a:pPr>
            <a:r>
              <a:rPr lang="en-MY" sz="3200" dirty="0"/>
              <a:t>Reading research papers takes you to the edge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740" r="16866"/>
          <a:stretch>
            <a:fillRect/>
          </a:stretch>
        </p:blipFill>
        <p:spPr bwMode="auto">
          <a:xfrm>
            <a:off x="127000" y="1282700"/>
            <a:ext cx="8559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50" y="3284538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238" y="3246438"/>
            <a:ext cx="18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275" y="2565400"/>
            <a:ext cx="3086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"/>
          <p:cNvPicPr>
            <a:picLocks noChangeAspect="1" noChangeArrowheads="1"/>
          </p:cNvPicPr>
          <p:nvPr/>
        </p:nvPicPr>
        <p:blipFill>
          <a:blip r:embed="rId7" cstate="print"/>
          <a:srcRect l="3246" t="4979" r="2277"/>
          <a:stretch>
            <a:fillRect/>
          </a:stretch>
        </p:blipFill>
        <p:spPr bwMode="auto">
          <a:xfrm>
            <a:off x="127000" y="1282700"/>
            <a:ext cx="90170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0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82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MY" dirty="0"/>
              <a:t>At the boundary, you focus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740" r="16866"/>
          <a:stretch>
            <a:fillRect/>
          </a:stretch>
        </p:blipFill>
        <p:spPr bwMode="auto">
          <a:xfrm>
            <a:off x="127000" y="1282700"/>
            <a:ext cx="8559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550" y="3284538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238" y="3246438"/>
            <a:ext cx="18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275" y="2565400"/>
            <a:ext cx="3086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"/>
          <p:cNvPicPr>
            <a:picLocks noChangeAspect="1" noChangeArrowheads="1"/>
          </p:cNvPicPr>
          <p:nvPr/>
        </p:nvPicPr>
        <p:blipFill>
          <a:blip r:embed="rId7" cstate="print"/>
          <a:srcRect l="3246" t="4979" r="2277"/>
          <a:stretch>
            <a:fillRect/>
          </a:stretch>
        </p:blipFill>
        <p:spPr bwMode="auto">
          <a:xfrm>
            <a:off x="127000" y="1282700"/>
            <a:ext cx="90170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2"/>
          <p:cNvPicPr>
            <a:picLocks noChangeAspect="1" noChangeArrowheads="1"/>
          </p:cNvPicPr>
          <p:nvPr/>
        </p:nvPicPr>
        <p:blipFill>
          <a:blip r:embed="rId8" cstate="print"/>
          <a:srcRect r="16000"/>
          <a:stretch>
            <a:fillRect/>
          </a:stretch>
        </p:blipFill>
        <p:spPr bwMode="auto">
          <a:xfrm>
            <a:off x="127000" y="1314450"/>
            <a:ext cx="90170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76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66750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MY" dirty="0" smtClean="0">
                <a:solidFill>
                  <a:srgbClr val="632523"/>
                </a:solidFill>
              </a:rPr>
              <a:t>You push at the boundary for several years…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 l="2052" t="3610" r="20100" b="-3610"/>
          <a:stretch>
            <a:fillRect/>
          </a:stretch>
        </p:blipFill>
        <p:spPr bwMode="auto">
          <a:xfrm>
            <a:off x="330200" y="1431925"/>
            <a:ext cx="84455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7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8062912" cy="1470025"/>
          </a:xfrm>
          <a:noFill/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What is Research?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8194" name="Picture 2" descr="http://www.princeton.edu/pub/qp/20080208_SeniorThesis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000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5715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What is Research?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dirty="0" smtClean="0"/>
              <a:t>Research </a:t>
            </a:r>
            <a:r>
              <a:rPr lang="en-US" sz="2800" dirty="0" smtClean="0"/>
              <a:t>is the method used to </a:t>
            </a:r>
            <a:r>
              <a:rPr lang="en-US" sz="2800" dirty="0" smtClean="0">
                <a:solidFill>
                  <a:srgbClr val="C00000"/>
                </a:solidFill>
              </a:rPr>
              <a:t>accumulate scientific </a:t>
            </a:r>
            <a:r>
              <a:rPr lang="en-US" sz="2800" dirty="0" smtClean="0">
                <a:solidFill>
                  <a:srgbClr val="C00000"/>
                </a:solidFill>
              </a:rPr>
              <a:t>knowledge</a:t>
            </a:r>
            <a:r>
              <a:rPr lang="en-US" sz="2800" dirty="0" smtClean="0"/>
              <a:t>.(</a:t>
            </a:r>
            <a:r>
              <a:rPr lang="en-US" sz="2400" dirty="0" smtClean="0"/>
              <a:t>Roscoe</a:t>
            </a:r>
            <a:r>
              <a:rPr lang="en-US" sz="2400" dirty="0" smtClean="0"/>
              <a:t>, J.T. </a:t>
            </a:r>
            <a:r>
              <a:rPr lang="en-US" sz="2400" dirty="0"/>
              <a:t>1975) </a:t>
            </a:r>
            <a:endParaRPr lang="en-US" sz="2400" dirty="0" smtClean="0"/>
          </a:p>
          <a:p>
            <a:r>
              <a:rPr lang="en-US" sz="2400" dirty="0" smtClean="0"/>
              <a:t>Research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70C0"/>
                </a:solidFill>
              </a:rPr>
              <a:t>systematic search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new knowledge</a:t>
            </a:r>
          </a:p>
          <a:p>
            <a:r>
              <a:rPr lang="en-US" sz="2400" dirty="0"/>
              <a:t>Research is an </a:t>
            </a:r>
            <a:r>
              <a:rPr lang="en-US" sz="2400" dirty="0">
                <a:solidFill>
                  <a:srgbClr val="0070C0"/>
                </a:solidFill>
              </a:rPr>
              <a:t>organized scientific investigation </a:t>
            </a:r>
            <a:r>
              <a:rPr lang="en-US" sz="2400" dirty="0"/>
              <a:t>to solve problems, test hypotheses, develop or invent new products</a:t>
            </a:r>
          </a:p>
          <a:p>
            <a:r>
              <a:rPr lang="en-CA" altLang="en-US" sz="2400" dirty="0">
                <a:solidFill>
                  <a:srgbClr val="000000"/>
                </a:solidFill>
                <a:cs typeface="Times New Roman Italic" pitchFamily="18" charset="0"/>
              </a:rPr>
              <a:t>Research can use the scientific method, but need not do so.</a:t>
            </a:r>
          </a:p>
          <a:p>
            <a:pPr algn="just"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03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800100" y="520700"/>
            <a:ext cx="7597775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60"/>
              </a:lnSpc>
              <a:defRPr/>
            </a:pPr>
            <a:r>
              <a:rPr lang="en-CA" sz="4406" dirty="0">
                <a:latin typeface="Arial"/>
                <a:cs typeface="Arial"/>
              </a:rPr>
              <a:t>What is the Scientific Method?</a:t>
            </a:r>
          </a:p>
          <a:p>
            <a:pPr>
              <a:lnSpc>
                <a:spcPts val="5060"/>
              </a:lnSpc>
              <a:defRPr/>
            </a:pPr>
            <a:endParaRPr lang="en-CA" sz="44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228600" cy="5715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CA" sz="2795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3220"/>
              </a:lnSpc>
              <a:defRPr/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5991" y="1651000"/>
            <a:ext cx="6346289" cy="8207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CA" sz="2795" dirty="0" smtClean="0">
                <a:solidFill>
                  <a:srgbClr val="000000"/>
                </a:solidFill>
                <a:latin typeface="Arial"/>
                <a:cs typeface="Arial"/>
              </a:rPr>
              <a:t>Formulation</a:t>
            </a:r>
            <a:r>
              <a:rPr lang="en-CA" sz="2795" dirty="0">
                <a:solidFill>
                  <a:srgbClr val="000000"/>
                </a:solidFill>
                <a:latin typeface="Arial"/>
                <a:cs typeface="Arial"/>
              </a:rPr>
              <a:t>, testing, and modification of</a:t>
            </a:r>
          </a:p>
          <a:p>
            <a:pPr>
              <a:lnSpc>
                <a:spcPts val="3220"/>
              </a:lnSpc>
              <a:defRPr/>
            </a:pPr>
            <a:endParaRPr lang="en-CA" sz="2773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5576" y="2057400"/>
            <a:ext cx="2057400" cy="4953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220"/>
              </a:lnSpc>
              <a:defRPr/>
            </a:pPr>
            <a:r>
              <a:rPr lang="en-CA" sz="2798" dirty="0">
                <a:solidFill>
                  <a:srgbClr val="000000"/>
                </a:solidFill>
                <a:latin typeface="Arial"/>
                <a:cs typeface="Arial"/>
              </a:rPr>
              <a:t>hypotheses</a:t>
            </a:r>
          </a:p>
          <a:p>
            <a:pPr>
              <a:lnSpc>
                <a:spcPts val="3220"/>
              </a:lnSpc>
              <a:defRPr/>
            </a:pPr>
            <a:endParaRPr lang="en-CA" sz="279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2590800"/>
            <a:ext cx="7874000" cy="5715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CA" sz="2795">
                <a:solidFill>
                  <a:srgbClr val="000000"/>
                </a:solidFill>
                <a:latin typeface="Arial"/>
                <a:cs typeface="Arial"/>
              </a:rPr>
              <a:t>• Systematic</a:t>
            </a:r>
          </a:p>
          <a:p>
            <a:pPr>
              <a:lnSpc>
                <a:spcPts val="3220"/>
              </a:lnSpc>
              <a:defRPr/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1003300" y="3086100"/>
            <a:ext cx="7416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2700"/>
              </a:lnSpc>
            </a:pPr>
            <a:r>
              <a:rPr lang="en-CA" altLang="en-US" sz="2400">
                <a:solidFill>
                  <a:srgbClr val="000000"/>
                </a:solidFill>
                <a:latin typeface="Arial" charset="0"/>
              </a:rPr>
              <a:t>- observation,</a:t>
            </a:r>
          </a:p>
          <a:p>
            <a:pPr eaLnBrk="1" hangingPunct="1">
              <a:lnSpc>
                <a:spcPts val="2763"/>
              </a:lnSpc>
            </a:pPr>
            <a:endParaRPr lang="en-CA" altLang="en-US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3530600"/>
            <a:ext cx="7416800" cy="508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en-CA" sz="2402">
                <a:solidFill>
                  <a:srgbClr val="000000"/>
                </a:solidFill>
                <a:latin typeface="Arial"/>
                <a:cs typeface="Arial"/>
              </a:rPr>
              <a:t>- measurement, and</a:t>
            </a:r>
          </a:p>
          <a:p>
            <a:pPr>
              <a:lnSpc>
                <a:spcPts val="2760"/>
              </a:lnSpc>
              <a:defRPr/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1003300" y="3962400"/>
            <a:ext cx="7416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2700"/>
              </a:lnSpc>
            </a:pPr>
            <a:r>
              <a:rPr lang="en-CA" altLang="en-US" sz="2400">
                <a:solidFill>
                  <a:srgbClr val="000000"/>
                </a:solidFill>
                <a:latin typeface="Arial" charset="0"/>
              </a:rPr>
              <a:t>- experiment,</a:t>
            </a:r>
          </a:p>
          <a:p>
            <a:pPr eaLnBrk="1" hangingPunct="1">
              <a:lnSpc>
                <a:spcPts val="2763"/>
              </a:lnSpc>
            </a:pPr>
            <a:endParaRPr lang="en-CA" altLang="en-US" sz="2400">
              <a:solidFill>
                <a:srgbClr val="000000"/>
              </a:solidFill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406400" y="5778500"/>
            <a:ext cx="8013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en-CA" altLang="en-US" sz="1200">
                <a:solidFill>
                  <a:srgbClr val="000000"/>
                </a:solidFill>
                <a:latin typeface="Arial" charset="0"/>
              </a:rPr>
              <a:t>1 Oxford English Dictionary</a:t>
            </a:r>
          </a:p>
          <a:p>
            <a:pPr eaLnBrk="1" hangingPunct="1">
              <a:lnSpc>
                <a:spcPts val="1375"/>
              </a:lnSpc>
            </a:pPr>
            <a:endParaRPr lang="en-CA" altLang="en-US" sz="1200">
              <a:solidFill>
                <a:srgbClr val="000000"/>
              </a:solidFill>
            </a:endParaRPr>
          </a:p>
        </p:txBody>
      </p: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406400" y="5956300"/>
            <a:ext cx="8013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en-CA" altLang="en-US" sz="1200">
                <a:solidFill>
                  <a:srgbClr val="000000"/>
                </a:solidFill>
                <a:latin typeface="Arial" charset="0"/>
              </a:rPr>
              <a:t>2 Indiana University</a:t>
            </a:r>
          </a:p>
          <a:p>
            <a:pPr eaLnBrk="1" hangingPunct="1">
              <a:lnSpc>
                <a:spcPts val="1375"/>
              </a:lnSpc>
            </a:pPr>
            <a:endParaRPr lang="en-CA" altLang="en-US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21700" y="2832100"/>
            <a:ext cx="508000" cy="3175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CA" sz="1596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840"/>
              </a:lnSpc>
              <a:defRPr/>
            </a:pPr>
            <a:endParaRPr lang="en-CA" sz="1596">
              <a:solidFill>
                <a:srgbClr val="000000"/>
              </a:solidFill>
            </a:endParaRPr>
          </a:p>
        </p:txBody>
      </p:sp>
      <p:pic>
        <p:nvPicPr>
          <p:cNvPr id="5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86100"/>
            <a:ext cx="45608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5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Research – Scientific Method</a:t>
            </a:r>
            <a:endParaRPr lang="en-MY" sz="40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Observation</a:t>
            </a:r>
          </a:p>
          <a:p>
            <a:pPr lvl="1"/>
            <a:r>
              <a:rPr lang="en-US" sz="2000" smtClean="0"/>
              <a:t>A general problem area (research topic) is defined</a:t>
            </a:r>
          </a:p>
          <a:p>
            <a:pPr lvl="1"/>
            <a:r>
              <a:rPr lang="en-US" sz="2000" smtClean="0"/>
              <a:t>Then pertinent observations are made via literature review, discussions and experiments</a:t>
            </a:r>
          </a:p>
          <a:p>
            <a:r>
              <a:rPr lang="en-US" sz="2400" smtClean="0"/>
              <a:t>Problem Definition</a:t>
            </a:r>
          </a:p>
          <a:p>
            <a:pPr lvl="1"/>
            <a:r>
              <a:rPr lang="en-US" sz="2000" smtClean="0"/>
              <a:t>From the observations, specific questions are asked</a:t>
            </a:r>
          </a:p>
          <a:p>
            <a:pPr lvl="1"/>
            <a:r>
              <a:rPr lang="en-US" sz="2000" smtClean="0"/>
              <a:t>And the problem to be addressed is defined</a:t>
            </a:r>
          </a:p>
          <a:p>
            <a:r>
              <a:rPr lang="en-US" sz="2400" smtClean="0"/>
              <a:t>Hypothesis Generation</a:t>
            </a:r>
          </a:p>
          <a:p>
            <a:pPr lvl="1"/>
            <a:r>
              <a:rPr lang="en-US" sz="2000" smtClean="0"/>
              <a:t>From the questions asked, researcher makes a specific guess or provide an idea about what is going on.</a:t>
            </a:r>
          </a:p>
          <a:p>
            <a:pPr lvl="1"/>
            <a:r>
              <a:rPr lang="en-US" sz="2000" smtClean="0"/>
              <a:t>Objectives are defined</a:t>
            </a:r>
          </a:p>
          <a:p>
            <a:pPr lvl="1"/>
            <a:r>
              <a:rPr lang="en-US" sz="2000" smtClean="0"/>
              <a:t>Appropriates methods are selected for testing</a:t>
            </a:r>
          </a:p>
        </p:txBody>
      </p:sp>
    </p:spTree>
    <p:extLst>
      <p:ext uri="{BB962C8B-B14F-4D97-AF65-F5344CB8AC3E}">
        <p14:creationId xmlns:p14="http://schemas.microsoft.com/office/powerpoint/2010/main" val="7861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Learning Outcome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41148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 smtClean="0">
                <a:solidFill>
                  <a:srgbClr val="0070C0"/>
                </a:solidFill>
              </a:rPr>
              <a:t>ble to comprehend the process </a:t>
            </a:r>
            <a:r>
              <a:rPr lang="en-US" sz="2800" dirty="0" smtClean="0"/>
              <a:t>of conducting academic </a:t>
            </a:r>
            <a:r>
              <a:rPr lang="en-US" sz="2800" dirty="0" smtClean="0">
                <a:solidFill>
                  <a:srgbClr val="0070C0"/>
                </a:solidFill>
              </a:rPr>
              <a:t>research</a:t>
            </a:r>
          </a:p>
          <a:p>
            <a:r>
              <a:rPr lang="en-US" sz="2800" dirty="0" smtClean="0"/>
              <a:t>Able to identify and </a:t>
            </a:r>
            <a:r>
              <a:rPr lang="en-US" sz="2800" dirty="0" smtClean="0">
                <a:solidFill>
                  <a:srgbClr val="0070C0"/>
                </a:solidFill>
              </a:rPr>
              <a:t>formulate research problem </a:t>
            </a:r>
            <a:r>
              <a:rPr lang="en-US" sz="2800" dirty="0" smtClean="0"/>
              <a:t>by critically analysis of </a:t>
            </a:r>
            <a:r>
              <a:rPr lang="en-US" sz="2800" dirty="0" smtClean="0">
                <a:solidFill>
                  <a:srgbClr val="0070C0"/>
                </a:solidFill>
              </a:rPr>
              <a:t>current research papers</a:t>
            </a:r>
          </a:p>
          <a:p>
            <a:r>
              <a:rPr lang="en-US" sz="2800" dirty="0" smtClean="0"/>
              <a:t>Able to </a:t>
            </a:r>
            <a:r>
              <a:rPr lang="en-US" sz="2800" dirty="0" smtClean="0">
                <a:solidFill>
                  <a:srgbClr val="0070C0"/>
                </a:solidFill>
              </a:rPr>
              <a:t>design</a:t>
            </a:r>
            <a:r>
              <a:rPr lang="en-US" sz="2800" dirty="0" smtClean="0"/>
              <a:t> suitable </a:t>
            </a:r>
            <a:r>
              <a:rPr lang="en-US" sz="2800" dirty="0">
                <a:solidFill>
                  <a:srgbClr val="0070C0"/>
                </a:solidFill>
              </a:rPr>
              <a:t>te</a:t>
            </a:r>
            <a:r>
              <a:rPr lang="en-US" sz="2800" dirty="0" smtClean="0">
                <a:solidFill>
                  <a:srgbClr val="0070C0"/>
                </a:solidFill>
              </a:rPr>
              <a:t>chniques/methodology</a:t>
            </a:r>
            <a:r>
              <a:rPr lang="en-US" sz="2800" dirty="0" smtClean="0"/>
              <a:t> for proposed research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Able to write and present research proposal/thesis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982DF31-D848-4A9B-962E-D7222E3D50CB}" type="slidenum">
              <a:rPr lang="en-MY">
                <a:solidFill>
                  <a:schemeClr val="bg1"/>
                </a:solidFill>
              </a:rPr>
              <a:pPr/>
              <a:t>2</a:t>
            </a:fld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Characteristic of Research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Systematic</a:t>
            </a:r>
          </a:p>
          <a:p>
            <a:pPr lvl="1"/>
            <a:r>
              <a:rPr lang="en-US" sz="2400" dirty="0" smtClean="0"/>
              <a:t>Work in a sequence of steps which were in order and thus systematic</a:t>
            </a:r>
          </a:p>
          <a:p>
            <a:pPr lvl="1"/>
            <a:r>
              <a:rPr lang="en-US" sz="2400" dirty="0" smtClean="0"/>
              <a:t>Order: Observation, Problem Definition, Hypothesis, Testing, Conclusion</a:t>
            </a:r>
          </a:p>
          <a:p>
            <a:r>
              <a:rPr lang="en-US" sz="2400" dirty="0" smtClean="0"/>
              <a:t>Follows a scientific method of enquiry</a:t>
            </a:r>
          </a:p>
          <a:p>
            <a:pPr lvl="1"/>
            <a:r>
              <a:rPr lang="en-US" sz="2400" dirty="0" smtClean="0"/>
              <a:t>Researcher should not just jump at the conclusions, </a:t>
            </a:r>
          </a:p>
          <a:p>
            <a:pPr lvl="1"/>
            <a:r>
              <a:rPr lang="en-US" sz="2400" dirty="0" smtClean="0"/>
              <a:t>But used a scientific method of enquiry in reaching conclusion</a:t>
            </a:r>
          </a:p>
        </p:txBody>
      </p:sp>
    </p:spTree>
    <p:extLst>
      <p:ext uri="{BB962C8B-B14F-4D97-AF65-F5344CB8AC3E}">
        <p14:creationId xmlns:p14="http://schemas.microsoft.com/office/powerpoint/2010/main" val="4234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7632848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What Research is NOT?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sz="2800" smtClean="0"/>
          </a:p>
          <a:p>
            <a:pPr algn="just" eaLnBrk="1" hangingPunct="1"/>
            <a:r>
              <a:rPr lang="en-US" sz="2400" smtClean="0"/>
              <a:t>Research is not information gathering</a:t>
            </a:r>
          </a:p>
          <a:p>
            <a:pPr lvl="1" algn="just" eaLnBrk="1" hangingPunct="1"/>
            <a:r>
              <a:rPr lang="en-US" sz="2400" smtClean="0"/>
              <a:t>Gathering information from resources such as books or magazines.</a:t>
            </a:r>
          </a:p>
          <a:p>
            <a:pPr lvl="1" algn="just" eaLnBrk="1" hangingPunct="1"/>
            <a:r>
              <a:rPr lang="en-US" sz="2400" smtClean="0"/>
              <a:t>No contribution to new knowledge</a:t>
            </a:r>
          </a:p>
          <a:p>
            <a:pPr algn="just" eaLnBrk="1" hangingPunct="1"/>
            <a:r>
              <a:rPr lang="en-US" sz="2400" smtClean="0"/>
              <a:t>Research is not the transformation of facts</a:t>
            </a:r>
          </a:p>
          <a:p>
            <a:pPr lvl="1" algn="just" eaLnBrk="1" hangingPunct="1"/>
            <a:r>
              <a:rPr lang="en-US" sz="2400" smtClean="0"/>
              <a:t>No contribution to new knowledge although this might make knowledge more accessible.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477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INSPIRING CREATIVE AND </a:t>
            </a:r>
            <a:r>
              <a:rPr lang="en-US" sz="1600">
                <a:solidFill>
                  <a:schemeClr val="bg1"/>
                </a:solidFill>
              </a:rPr>
              <a:t>INNOVATIVE</a:t>
            </a:r>
            <a:r>
              <a:rPr lang="en-US" sz="1800">
                <a:solidFill>
                  <a:schemeClr val="bg1"/>
                </a:solidFill>
              </a:rPr>
              <a:t> MINDS</a:t>
            </a:r>
            <a:endParaRPr lang="en-US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36BE6-92B4-4E0B-A12D-65191917E14A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5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488832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b="1" dirty="0" smtClean="0"/>
              <a:t>Research is NOT a SIMPLE Linear Activity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Never more in a straight line.</a:t>
            </a:r>
          </a:p>
          <a:p>
            <a:pPr algn="just" eaLnBrk="1" hangingPunct="1"/>
            <a:r>
              <a:rPr lang="en-US" sz="2800" smtClean="0"/>
              <a:t>Always loops back &amp; forth.</a:t>
            </a:r>
          </a:p>
          <a:p>
            <a:pPr algn="just" eaLnBrk="1" hangingPunct="1"/>
            <a:r>
              <a:rPr lang="en-US" sz="2800" smtClean="0"/>
              <a:t>Manage the parts in order to manage the whole.</a:t>
            </a:r>
          </a:p>
          <a:p>
            <a:pPr algn="just" eaLnBrk="1" hangingPunct="1"/>
            <a:r>
              <a:rPr lang="en-US" sz="2800" smtClean="0"/>
              <a:t>Searching for something you won’t know until you find it.</a:t>
            </a:r>
          </a:p>
          <a:p>
            <a:pPr algn="just" eaLnBrk="1" hangingPunct="1"/>
            <a:r>
              <a:rPr lang="en-US" sz="2800" smtClean="0"/>
              <a:t>Nobody can solve the world’s great problems in a tiny project.</a:t>
            </a:r>
          </a:p>
          <a:p>
            <a:pPr algn="just" eaLnBrk="1" hangingPunct="1"/>
            <a:endParaRPr lang="en-US" sz="2400" smtClean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0" y="6477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INSPIRING CREATIVE AND </a:t>
            </a:r>
            <a:r>
              <a:rPr lang="en-US" sz="1600">
                <a:solidFill>
                  <a:schemeClr val="bg1"/>
                </a:solidFill>
              </a:rPr>
              <a:t>INNOVATIVE</a:t>
            </a:r>
            <a:r>
              <a:rPr lang="en-US" sz="1800">
                <a:solidFill>
                  <a:schemeClr val="bg1"/>
                </a:solidFill>
              </a:rPr>
              <a:t> MINDS</a:t>
            </a:r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9986F-3636-4F8E-BEB6-17924E934594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Characteristics of High Quality Research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It is based on the work of others.</a:t>
            </a:r>
          </a:p>
          <a:p>
            <a:r>
              <a:rPr lang="en-US" sz="2400" smtClean="0"/>
              <a:t>It can be replicated (duplicated).</a:t>
            </a:r>
          </a:p>
          <a:p>
            <a:r>
              <a:rPr lang="en-US" sz="2400" smtClean="0"/>
              <a:t>It is generalizable to other settings.</a:t>
            </a:r>
          </a:p>
          <a:p>
            <a:r>
              <a:rPr lang="en-US" sz="2400" smtClean="0"/>
              <a:t>It is based on some logical rationale and tied to theory.</a:t>
            </a:r>
          </a:p>
          <a:p>
            <a:r>
              <a:rPr lang="en-US" sz="2400" smtClean="0"/>
              <a:t>It is doable!</a:t>
            </a:r>
          </a:p>
          <a:p>
            <a:r>
              <a:rPr lang="en-US" sz="2400" smtClean="0"/>
              <a:t>It generates new questions or is cyclical in nature.</a:t>
            </a:r>
          </a:p>
          <a:p>
            <a:r>
              <a:rPr lang="en-US" sz="2400" smtClean="0"/>
              <a:t>It is an activity that should be undertaken</a:t>
            </a:r>
            <a:br>
              <a:rPr lang="en-US" sz="2400" smtClean="0"/>
            </a:br>
            <a:r>
              <a:rPr lang="en-US" sz="2400" smtClean="0"/>
              <a:t>for the betterment of society</a:t>
            </a:r>
          </a:p>
        </p:txBody>
      </p:sp>
    </p:spTree>
    <p:extLst>
      <p:ext uri="{BB962C8B-B14F-4D97-AF65-F5344CB8AC3E}">
        <p14:creationId xmlns:p14="http://schemas.microsoft.com/office/powerpoint/2010/main" val="14207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Research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opposites of what have been discussed.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Plagiarizing</a:t>
            </a:r>
            <a:r>
              <a:rPr lang="en-US" dirty="0" smtClean="0"/>
              <a:t> other people’s work.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Falsifying data </a:t>
            </a:r>
            <a:r>
              <a:rPr lang="en-US" dirty="0" smtClean="0"/>
              <a:t>to prove a point.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Misrepresenting</a:t>
            </a:r>
            <a:r>
              <a:rPr lang="en-US" dirty="0" smtClean="0"/>
              <a:t> information and misleading participants.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Research Process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85800" y="1625599"/>
          <a:ext cx="7772400" cy="4833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5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What is research</a:t>
            </a:r>
          </a:p>
          <a:p>
            <a:r>
              <a:rPr lang="en-US" dirty="0" smtClean="0"/>
              <a:t>Research in Computer Science</a:t>
            </a:r>
          </a:p>
          <a:p>
            <a:r>
              <a:rPr lang="en-US" dirty="0" smtClean="0"/>
              <a:t>Training to become a Researcher</a:t>
            </a:r>
            <a:endParaRPr lang="en-MY" dirty="0" smtClean="0"/>
          </a:p>
          <a:p>
            <a:r>
              <a:rPr lang="en-US" dirty="0" smtClean="0"/>
              <a:t>Expectation of a PhD research</a:t>
            </a:r>
          </a:p>
        </p:txBody>
      </p:sp>
    </p:spTree>
    <p:extLst>
      <p:ext uri="{BB962C8B-B14F-4D97-AF65-F5344CB8AC3E}">
        <p14:creationId xmlns:p14="http://schemas.microsoft.com/office/powerpoint/2010/main" val="17538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8062912" cy="1470025"/>
          </a:xfrm>
          <a:noFill/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About the Course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8194" name="Picture 2" descr="http://www.princeton.edu/pub/qp/20080208_SeniorThesis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000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r>
              <a:rPr lang="en-US" dirty="0" smtClean="0"/>
              <a:t>Audience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Book Antiqua" pitchFamily="18" charset="0"/>
                <a:cs typeface="Times New Roman" pitchFamily="18" charset="0"/>
              </a:rPr>
              <a:t>Doctor of Philosophy (Computer Science)</a:t>
            </a:r>
          </a:p>
          <a:p>
            <a:r>
              <a:rPr lang="en-US" dirty="0" smtClean="0">
                <a:latin typeface="Book Antiqua" pitchFamily="18" charset="0"/>
                <a:cs typeface="Times New Roman" pitchFamily="18" charset="0"/>
              </a:rPr>
              <a:t>Master of Science (Computer Science) (by research)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20664"/>
            <a:ext cx="7784376" cy="323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5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79338"/>
            <a:ext cx="6934200" cy="1143000"/>
          </a:xfrm>
        </p:spPr>
        <p:txBody>
          <a:bodyPr/>
          <a:lstStyle/>
          <a:p>
            <a:r>
              <a:rPr lang="en-US" dirty="0" smtClean="0"/>
              <a:t>Other Evaluation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7772400" cy="4114800"/>
          </a:xfrm>
        </p:spPr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  <a:p>
            <a:pPr lvl="1"/>
            <a:r>
              <a:rPr lang="en-US" sz="2000" dirty="0" smtClean="0"/>
              <a:t>40 + 40 + 40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 smtClean="0"/>
              <a:t>40: internal examiners</a:t>
            </a:r>
          </a:p>
          <a:p>
            <a:pPr marL="914400" lvl="2" indent="0">
              <a:buNone/>
            </a:pPr>
            <a:r>
              <a:rPr lang="en-US" sz="2000" dirty="0" smtClean="0"/>
              <a:t>40: external examiners</a:t>
            </a:r>
          </a:p>
          <a:p>
            <a:pPr marL="914400" lvl="2" indent="0">
              <a:buNone/>
            </a:pPr>
            <a:r>
              <a:rPr lang="en-US" sz="2000" dirty="0" smtClean="0"/>
              <a:t>40: publications</a:t>
            </a:r>
          </a:p>
          <a:p>
            <a:r>
              <a:rPr lang="en-US" dirty="0" smtClean="0"/>
              <a:t>Research paper submission</a:t>
            </a:r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436096" y="750838"/>
            <a:ext cx="3657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endParaRPr lang="en-US" sz="1600" dirty="0"/>
          </a:p>
          <a:p>
            <a:pPr algn="just">
              <a:spcBef>
                <a:spcPct val="50000"/>
              </a:spcBef>
            </a:pPr>
            <a:endParaRPr lang="en-US" sz="1600" dirty="0"/>
          </a:p>
          <a:p>
            <a:pPr algn="just">
              <a:spcBef>
                <a:spcPct val="5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709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632523"/>
                </a:solidFill>
              </a:rPr>
              <a:t>M.Phil</a:t>
            </a:r>
            <a:endParaRPr lang="en-MY" dirty="0" smtClean="0">
              <a:solidFill>
                <a:srgbClr val="632523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Is </a:t>
            </a:r>
            <a:r>
              <a:rPr lang="en-US" sz="2800" dirty="0"/>
              <a:t>an advanced </a:t>
            </a:r>
            <a:r>
              <a:rPr lang="en-US" sz="2800" dirty="0">
                <a:hlinkClick r:id="rId2" tooltip="Postgraduate"/>
              </a:rPr>
              <a:t>postgraduate</a:t>
            </a:r>
            <a:r>
              <a:rPr lang="en-US" sz="2800" dirty="0"/>
              <a:t> </a:t>
            </a:r>
            <a:r>
              <a:rPr lang="en-US" sz="2800" dirty="0">
                <a:hlinkClick r:id="rId3" tooltip="Research"/>
              </a:rPr>
              <a:t>research</a:t>
            </a:r>
            <a:r>
              <a:rPr lang="en-US" sz="2800" dirty="0"/>
              <a:t> </a:t>
            </a:r>
            <a:r>
              <a:rPr lang="en-US" sz="2800" dirty="0">
                <a:hlinkClick r:id="rId4" tooltip="Academic degree"/>
              </a:rPr>
              <a:t>degree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/>
              <a:t>The prerequisites required for a Master of Philosophy degree make it the most advanced research degree before the </a:t>
            </a:r>
            <a:r>
              <a:rPr lang="en-US" sz="2800" dirty="0">
                <a:hlinkClick r:id="rId5" tooltip="Doctor of Philosophy"/>
              </a:rPr>
              <a:t>Doctor of Philosophy</a:t>
            </a:r>
            <a:r>
              <a:rPr lang="en-US" sz="2800" dirty="0"/>
              <a:t> (Ph.D. or D.Phil</a:t>
            </a:r>
            <a:r>
              <a:rPr lang="en-US" sz="2800" dirty="0" smtClean="0"/>
              <a:t>.)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MY" sz="2800" dirty="0"/>
          </a:p>
          <a:p>
            <a:pPr eaLnBrk="1" hangingPunct="1"/>
            <a:r>
              <a:rPr lang="en-MY" sz="2800" dirty="0" smtClean="0"/>
              <a:t>Should have flavour of research</a:t>
            </a:r>
            <a:endParaRPr lang="en-US" sz="2800" dirty="0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9088" y="4868863"/>
            <a:ext cx="1204912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25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9269413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632523"/>
                </a:solidFill>
              </a:rPr>
              <a:t>Circle Contains All Human Knowledge</a:t>
            </a:r>
            <a:endParaRPr lang="en-MY" sz="3600" dirty="0" smtClean="0">
              <a:solidFill>
                <a:srgbClr val="632523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740" r="16866"/>
          <a:stretch>
            <a:fillRect/>
          </a:stretch>
        </p:blipFill>
        <p:spPr bwMode="auto">
          <a:xfrm>
            <a:off x="127000" y="1282700"/>
            <a:ext cx="8559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8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7000"/>
            <a:ext cx="8578850" cy="1143000"/>
          </a:xfrm>
        </p:spPr>
        <p:txBody>
          <a:bodyPr/>
          <a:lstStyle/>
          <a:p>
            <a:pPr>
              <a:defRPr/>
            </a:pPr>
            <a:r>
              <a:rPr lang="en-MY" dirty="0"/>
              <a:t>When you finish </a:t>
            </a:r>
            <a:r>
              <a:rPr lang="en-MY" dirty="0" smtClean="0"/>
              <a:t>primary </a:t>
            </a:r>
            <a:r>
              <a:rPr lang="en-MY" dirty="0"/>
              <a:t>school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 l="1215" t="2518" r="16866"/>
          <a:stretch>
            <a:fillRect/>
          </a:stretch>
        </p:blipFill>
        <p:spPr bwMode="auto">
          <a:xfrm>
            <a:off x="127000" y="1270000"/>
            <a:ext cx="85598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463" y="3716338"/>
            <a:ext cx="1333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7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698</Words>
  <Application>Microsoft Office PowerPoint</Application>
  <PresentationFormat>On-screen Show (4:3)</PresentationFormat>
  <Paragraphs>142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UCP 0010 – Research Methodology 19th Nov 2016</vt:lpstr>
      <vt:lpstr>Course Learning Outcome</vt:lpstr>
      <vt:lpstr>Outline</vt:lpstr>
      <vt:lpstr>About the Course</vt:lpstr>
      <vt:lpstr>Audience of Class</vt:lpstr>
      <vt:lpstr>Other Evaluation</vt:lpstr>
      <vt:lpstr>M.Phil</vt:lpstr>
      <vt:lpstr>Circle Contains All Human Knowledge</vt:lpstr>
      <vt:lpstr>When you finish primary school </vt:lpstr>
      <vt:lpstr>When you finish secondary school </vt:lpstr>
      <vt:lpstr>When you finish undergrad </vt:lpstr>
      <vt:lpstr>When you finish a Master’s degree </vt:lpstr>
      <vt:lpstr>Reading research papers takes you to the edge </vt:lpstr>
      <vt:lpstr>At the boundary, you focus </vt:lpstr>
      <vt:lpstr>You push at the boundary for several years… </vt:lpstr>
      <vt:lpstr>What is Research?</vt:lpstr>
      <vt:lpstr>What is Research?</vt:lpstr>
      <vt:lpstr>PowerPoint Presentation</vt:lpstr>
      <vt:lpstr>Research – Scientific Method</vt:lpstr>
      <vt:lpstr>Important Characteristic of Research</vt:lpstr>
      <vt:lpstr>What Research is NOT?</vt:lpstr>
      <vt:lpstr>Research is NOT a SIMPLE Linear Activity</vt:lpstr>
      <vt:lpstr>Characteristics of High Quality Research</vt:lpstr>
      <vt:lpstr>Bad Research</vt:lpstr>
      <vt:lpstr>Research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 0010 – Research Methodology 19th Nov 2016</dc:title>
  <dc:creator>Murad</dc:creator>
  <cp:lastModifiedBy>Murad</cp:lastModifiedBy>
  <cp:revision>3</cp:revision>
  <dcterms:created xsi:type="dcterms:W3CDTF">2017-11-25T05:39:44Z</dcterms:created>
  <dcterms:modified xsi:type="dcterms:W3CDTF">2017-11-25T06:24:11Z</dcterms:modified>
</cp:coreProperties>
</file>