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2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E6E7-1C0C-4C6E-9D96-B2B21F66732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EC38-B6A9-4F60-A714-23508756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" y="1524000"/>
            <a:ext cx="9092485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3899" y="129477"/>
            <a:ext cx="6407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Coinmarketcap.com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30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Murad\Downloads\Screenshot_20171125-1107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8" y="838200"/>
            <a:ext cx="9006225" cy="506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2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Murad\Downloads\Screenshot_20171125-1108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914400"/>
            <a:ext cx="9525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2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Murad\Downloads\Screenshot_20171125-1109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915400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8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Banks / Businesses / Supply Chain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Governance 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Smart cities</a:t>
            </a:r>
          </a:p>
          <a:p>
            <a:r>
              <a:rPr lang="en-US" dirty="0" smtClean="0"/>
              <a:t>Agriculture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3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43224"/>
            <a:ext cx="52197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blockchain.info/wallet/img/bitcoin-network-35cf9306188c9bc7354c0528f079d997d6845d34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blockchain.info/wallet/img/bitcoin-network-35cf9306188c9bc7354c0528f079d997d6845d34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02774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71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Murad\Downloads\Screenshot_20171125-1104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1322"/>
            <a:ext cx="8832850" cy="496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1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238"/>
            <a:ext cx="9144000" cy="484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0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Murad\Downloads\Screenshot_20171125-1105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341" y="381000"/>
            <a:ext cx="9635067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Murad\Downloads\Screenshot_20171125-110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533399"/>
            <a:ext cx="9525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4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Murad\Downloads\Screenshot_20171125-1105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99"/>
            <a:ext cx="9347201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urad\Downloads\Screenshot_20171125-110646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4488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2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Murad\Downloads\Screenshot_20171125-1106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On-screen Show 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</dc:creator>
  <cp:lastModifiedBy>Murad</cp:lastModifiedBy>
  <cp:revision>3</cp:revision>
  <dcterms:created xsi:type="dcterms:W3CDTF">2017-11-25T05:48:44Z</dcterms:created>
  <dcterms:modified xsi:type="dcterms:W3CDTF">2017-11-25T06:22:54Z</dcterms:modified>
</cp:coreProperties>
</file>