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8613" y="1950720"/>
            <a:ext cx="11166788" cy="2600960"/>
          </a:xfrm>
          <a:ln>
            <a:noFill/>
          </a:ln>
        </p:spPr>
        <p:txBody>
          <a:bodyPr vert="horz" tIns="0" rIns="2600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613" y="4591695"/>
            <a:ext cx="11171123" cy="2492587"/>
          </a:xfrm>
        </p:spPr>
        <p:txBody>
          <a:bodyPr lIns="0" rIns="26009"/>
          <a:lstStyle>
            <a:lvl1pPr marL="0" marR="65023" indent="0" algn="r">
              <a:buNone/>
              <a:defRPr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300482"/>
            <a:ext cx="2926080" cy="741228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300482"/>
            <a:ext cx="8561493" cy="741228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78" y="1872691"/>
            <a:ext cx="11054080" cy="19377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278" y="3846633"/>
            <a:ext cx="11054080" cy="2147146"/>
          </a:xfrm>
        </p:spPr>
        <p:txBody>
          <a:bodyPr lIns="65023" rIns="65023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704320" cy="1625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730788"/>
            <a:ext cx="5743787" cy="630732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730788"/>
            <a:ext cx="5743787" cy="630732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704320" cy="1625600"/>
          </a:xfrm>
        </p:spPr>
        <p:txBody>
          <a:bodyPr tIns="6502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638575"/>
            <a:ext cx="5746045" cy="937745"/>
          </a:xfrm>
        </p:spPr>
        <p:txBody>
          <a:bodyPr lIns="65023" tIns="0" rIns="65023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644989"/>
            <a:ext cx="5748302" cy="931332"/>
          </a:xfrm>
        </p:spPr>
        <p:txBody>
          <a:bodyPr lIns="65023" tIns="0" rIns="65023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576320"/>
            <a:ext cx="5746045" cy="546946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576320"/>
            <a:ext cx="5748302" cy="546946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812693" cy="1625600"/>
          </a:xfrm>
        </p:spPr>
        <p:txBody>
          <a:bodyPr vert="horz" tIns="6502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731523"/>
            <a:ext cx="3901440" cy="1652693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384213"/>
            <a:ext cx="3901440" cy="6502400"/>
          </a:xfrm>
        </p:spPr>
        <p:txBody>
          <a:bodyPr lIns="26009" rIns="26009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4516" y="2384213"/>
            <a:ext cx="7270044" cy="6502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8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502404" y="1575932"/>
            <a:ext cx="7477760" cy="585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383657" y="7622782"/>
            <a:ext cx="221082" cy="2210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1673950"/>
            <a:ext cx="3147162" cy="2250839"/>
          </a:xfrm>
        </p:spPr>
        <p:txBody>
          <a:bodyPr vert="horz" lIns="65023" tIns="65023" rIns="65023" bIns="65023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7" y="4023161"/>
            <a:ext cx="3142827" cy="3099477"/>
          </a:xfrm>
        </p:spPr>
        <p:txBody>
          <a:bodyPr lIns="91032" rIns="65023" bIns="65023" anchor="t"/>
          <a:lstStyle>
            <a:lvl1pPr marL="0" indent="0" algn="l">
              <a:spcBef>
                <a:spcPts val="356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7573" y="9040143"/>
            <a:ext cx="866987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957572" y="1705980"/>
            <a:ext cx="6567424" cy="5592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547" y="8272498"/>
            <a:ext cx="13031893" cy="14811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231467" y="8845974"/>
            <a:ext cx="6773333" cy="9076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547" y="-10160"/>
            <a:ext cx="13031893" cy="14811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231467" y="-10160"/>
            <a:ext cx="6773333" cy="9076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704320" cy="1625600"/>
          </a:xfrm>
          <a:prstGeom prst="rect">
            <a:avLst/>
          </a:prstGeom>
        </p:spPr>
        <p:txBody>
          <a:bodyPr vert="horz" lIns="0" tIns="6502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752683"/>
            <a:ext cx="11704320" cy="6242304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F0A0B-291C-4112-A023-023C51AB2E85}" type="datetime1">
              <a:rPr lang="en-US" smtClean="0"/>
              <a:pPr/>
              <a:t>08-Feb-22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7046" y="287869"/>
            <a:ext cx="13056779" cy="9233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1" latinLnBrk="0" hangingPunct="1">
        <a:spcBef>
          <a:spcPct val="0"/>
        </a:spcBef>
        <a:buNone/>
        <a:defRPr kumimoji="0" sz="71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0322" indent="-351124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indent="-351124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598" indent="-299106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80735" indent="-299106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99106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260092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26009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asp.vulnweb.com" TargetMode="External"/><Relationship Id="rId2" Type="http://schemas.openxmlformats.org/officeDocument/2006/relationships/hyperlink" Target="http://vulnweb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github.com" TargetMode="External"/><Relationship Id="rId4" Type="http://schemas.openxmlformats.org/officeDocument/2006/relationships/hyperlink" Target="http://testasp.vulnwe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thical hacking internship"/>
          <p:cNvSpPr txBox="1">
            <a:spLocks noGrp="1"/>
          </p:cNvSpPr>
          <p:nvPr>
            <p:ph type="ctrTitle"/>
          </p:nvPr>
        </p:nvSpPr>
        <p:spPr>
          <a:xfrm>
            <a:off x="571500" y="571500"/>
            <a:ext cx="11861800" cy="3543300"/>
          </a:xfrm>
          <a:prstGeom prst="rect">
            <a:avLst/>
          </a:prstGeom>
          <a:ln w="63500">
            <a:solidFill>
              <a:schemeClr val="accent5">
                <a:lumOff val="-8059"/>
              </a:schemeClr>
            </a:solidFill>
          </a:ln>
        </p:spPr>
        <p:txBody>
          <a:bodyPr>
            <a:normAutofit/>
          </a:bodyPr>
          <a:lstStyle>
            <a:lvl1pPr defTabSz="473201">
              <a:defRPr sz="9639" i="1" u="sng"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r>
              <a:rPr sz="7200" i="0" u="none" dirty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Ethical hacking </a:t>
            </a:r>
            <a:r>
              <a:rPr sz="7200" i="0" u="none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internship</a:t>
            </a:r>
            <a:r>
              <a:rPr lang="en-US" sz="7200" i="0" u="none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 </a:t>
            </a:r>
            <a:endParaRPr sz="7200" i="0" u="none" dirty="0">
              <a:solidFill>
                <a:schemeClr val="tx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130" name="Suraj L Mangasule"/>
          <p:cNvSpPr txBox="1">
            <a:spLocks noGrp="1"/>
          </p:cNvSpPr>
          <p:nvPr>
            <p:ph type="subTitle" idx="1"/>
          </p:nvPr>
        </p:nvSpPr>
        <p:spPr>
          <a:xfrm>
            <a:off x="5740400" y="6172200"/>
            <a:ext cx="6172200" cy="2006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1"/>
            <a:r>
              <a:rPr dirty="0"/>
              <a:t>   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 algn="l">
              <a:defRPr i="0">
                <a:latin typeface="Herculanum"/>
                <a:ea typeface="Herculanum"/>
                <a:cs typeface="Herculanum"/>
                <a:sym typeface="Herculanum"/>
              </a:defRPr>
            </a:pPr>
            <a:r>
              <a:rPr dirty="0"/>
              <a:t>     </a:t>
            </a:r>
            <a:r>
              <a:rPr lang="en-US" dirty="0" smtClean="0"/>
              <a:t>            </a:t>
            </a:r>
            <a:r>
              <a:rPr dirty="0" smtClean="0"/>
              <a:t> </a:t>
            </a:r>
            <a:r>
              <a:rPr lang="en-US" dirty="0" smtClean="0"/>
              <a:t>              </a:t>
            </a:r>
            <a:r>
              <a:rPr lang="en-US" sz="5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Murageshgouda G F</a:t>
            </a:r>
            <a:endParaRPr sz="5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2500" i="0" spc="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Task : 03"/>
          <p:cNvSpPr txBox="1">
            <a:spLocks noGrp="1"/>
          </p:cNvSpPr>
          <p:nvPr>
            <p:ph type="title"/>
          </p:nvPr>
        </p:nvSpPr>
        <p:spPr>
          <a:xfrm>
            <a:off x="254000" y="381000"/>
            <a:ext cx="11704320" cy="102677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>
            <a:normAutofit/>
          </a:bodyPr>
          <a:lstStyle>
            <a:lvl1pPr defTabSz="484886">
              <a:spcBef>
                <a:spcPts val="1900"/>
              </a:spcBef>
              <a:defRPr sz="4316"/>
            </a:lvl1pPr>
          </a:lstStyle>
          <a:p>
            <a:r>
              <a:rPr dirty="0">
                <a:latin typeface="Algerian" pitchFamily="82" charset="0"/>
              </a:rPr>
              <a:t>Task : 03</a:t>
            </a:r>
          </a:p>
        </p:txBody>
      </p:sp>
      <p:sp>
        <p:nvSpPr>
          <p:cNvPr id="134" name="Title : cross site scripting…"/>
          <p:cNvSpPr txBox="1">
            <a:spLocks noGrp="1"/>
          </p:cNvSpPr>
          <p:nvPr>
            <p:ph type="body" idx="4294967295"/>
          </p:nvPr>
        </p:nvSpPr>
        <p:spPr>
          <a:xfrm>
            <a:off x="330200" y="1828800"/>
            <a:ext cx="11861800" cy="7226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>
                <a:latin typeface="Algerian" pitchFamily="82" charset="0"/>
              </a:rPr>
              <a:t>Title : cross site scripting</a:t>
            </a:r>
          </a:p>
          <a:p>
            <a:r>
              <a:rPr sz="2800" dirty="0">
                <a:latin typeface="Algerian" pitchFamily="82" charset="0"/>
              </a:rPr>
              <a:t>Domain :</a:t>
            </a:r>
            <a:r>
              <a:rPr sz="2800" u="sng" dirty="0">
                <a:latin typeface="Algerian" pitchFamily="82" charset="0"/>
                <a:hlinkClick r:id="rId2"/>
              </a:rPr>
              <a:t>vulnweb.com</a:t>
            </a:r>
          </a:p>
          <a:p>
            <a:r>
              <a:rPr sz="2800" dirty="0" err="1">
                <a:latin typeface="Algerian" pitchFamily="82" charset="0"/>
              </a:rPr>
              <a:t>Subdomain</a:t>
            </a:r>
            <a:r>
              <a:rPr sz="2800" dirty="0">
                <a:latin typeface="Algerian" pitchFamily="82" charset="0"/>
              </a:rPr>
              <a:t>: </a:t>
            </a:r>
            <a:r>
              <a:rPr sz="2800" u="sng" dirty="0">
                <a:latin typeface="Algerian" pitchFamily="82" charset="0"/>
                <a:hlinkClick r:id="rId3"/>
              </a:rPr>
              <a:t>testasp.vulnweb.com</a:t>
            </a:r>
          </a:p>
          <a:p>
            <a:pPr marL="0" indent="0">
              <a:buSzTx/>
              <a:buNone/>
              <a:defRPr b="1" u="sng"/>
            </a:pPr>
            <a:r>
              <a:rPr sz="2800" dirty="0">
                <a:latin typeface="Algerian" pitchFamily="82" charset="0"/>
              </a:rPr>
              <a:t>Steps: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F28F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666666"/>
                </a:solidFill>
                <a:latin typeface="Algerian" pitchFamily="82" charset="0"/>
              </a:rPr>
              <a:t>Step 1:  first I Visited the </a:t>
            </a:r>
            <a:r>
              <a:rPr sz="2800" u="sng" dirty="0">
                <a:latin typeface="Algerian" pitchFamily="82" charset="0"/>
                <a:hlinkClick r:id="rId4"/>
              </a:rPr>
              <a:t>http://testasp.vulnweb.com/</a:t>
            </a:r>
            <a:r>
              <a:rPr sz="2800" dirty="0">
                <a:solidFill>
                  <a:srgbClr val="666666"/>
                </a:solidFill>
                <a:latin typeface="Algerian" pitchFamily="82" charset="0"/>
              </a:rPr>
              <a:t> website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Step 2:  On that home page in top menu I found search option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Step 3:  I clicked on it  and I prompted with a  search box.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Step 4:  Later I used a XSS payload and typed inside a search bar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Step 5:  I got payload from </a:t>
            </a:r>
            <a:r>
              <a:rPr sz="2800" u="sng" dirty="0">
                <a:latin typeface="Algerian" pitchFamily="82" charset="0"/>
                <a:hlinkClick r:id="rId5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             I used &lt;script&gt;alert(</a:t>
            </a:r>
            <a:r>
              <a:rPr sz="2800" dirty="0" err="1">
                <a:latin typeface="Algerian" pitchFamily="82" charset="0"/>
              </a:rPr>
              <a:t>document.cookies</a:t>
            </a:r>
            <a:r>
              <a:rPr sz="2800" dirty="0">
                <a:latin typeface="Algerian" pitchFamily="82" charset="0"/>
              </a:rPr>
              <a:t>)&lt;/script&gt;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Step 6:  I used </a:t>
            </a:r>
            <a:r>
              <a:rPr sz="2800" dirty="0" err="1">
                <a:latin typeface="Algerian" pitchFamily="82" charset="0"/>
              </a:rPr>
              <a:t>Burpsuite</a:t>
            </a:r>
            <a:r>
              <a:rPr sz="2800" dirty="0">
                <a:latin typeface="Algerian" pitchFamily="82" charset="0"/>
              </a:rPr>
              <a:t> and send the requests to intruder and pasted all the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              payloads whichever copied from the </a:t>
            </a:r>
            <a:r>
              <a:rPr sz="2800" u="sng" dirty="0">
                <a:latin typeface="Algerian" pitchFamily="82" charset="0"/>
                <a:hlinkClick r:id="rId5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Algerian" pitchFamily="82" charset="0"/>
              </a:rPr>
              <a:t> Step 7:  I found successful payload for XSS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XSS can have huge implications for a web application and its users.…"/>
          <p:cNvSpPr txBox="1">
            <a:spLocks noGrp="1"/>
          </p:cNvSpPr>
          <p:nvPr>
            <p:ph type="body" idx="4294967295"/>
          </p:nvPr>
        </p:nvSpPr>
        <p:spPr>
          <a:xfrm>
            <a:off x="330200" y="1752600"/>
            <a:ext cx="11861800" cy="7226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FontTx/>
              <a:buNone/>
            </a:pPr>
            <a:r>
              <a:rPr dirty="0">
                <a:latin typeface="Algerian" pitchFamily="82" charset="0"/>
              </a:rPr>
              <a:t>XSS can have huge implications for a web application and its users.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rPr b="1" dirty="0">
                <a:latin typeface="Algerian" pitchFamily="82" charset="0"/>
              </a:rPr>
              <a:t>User accounts can be hijacked</a:t>
            </a:r>
            <a:r>
              <a:rPr dirty="0">
                <a:latin typeface="Algerian" pitchFamily="82" charset="0"/>
              </a:rPr>
              <a:t>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credentials could be stolen,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sensitive data could be </a:t>
            </a:r>
            <a:r>
              <a:rPr dirty="0" err="1">
                <a:latin typeface="Algerian" pitchFamily="82" charset="0"/>
              </a:rPr>
              <a:t>exfiltrated</a:t>
            </a:r>
            <a:r>
              <a:rPr dirty="0">
                <a:latin typeface="Algerian" pitchFamily="82" charset="0"/>
              </a:rPr>
              <a:t>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 access to your client computers can be obtained.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It is harmful for the Website/Organization because with XSS user data can be stolen.</a:t>
            </a:r>
          </a:p>
        </p:txBody>
      </p:sp>
      <p:sp>
        <p:nvSpPr>
          <p:cNvPr id="137" name="Impact :"/>
          <p:cNvSpPr txBox="1">
            <a:spLocks noGrp="1"/>
          </p:cNvSpPr>
          <p:nvPr>
            <p:ph type="title" idx="4294967295"/>
          </p:nvPr>
        </p:nvSpPr>
        <p:spPr>
          <a:xfrm>
            <a:off x="330200" y="685800"/>
            <a:ext cx="11531600" cy="7239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525779">
              <a:spcBef>
                <a:spcPts val="2000"/>
              </a:spcBef>
              <a:defRPr sz="4680"/>
            </a:lvl1pPr>
          </a:lstStyle>
          <a:p>
            <a:r>
              <a:rPr dirty="0">
                <a:latin typeface="Algerian" pitchFamily="82" charset="0"/>
              </a:rPr>
              <a:t>Impact :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itigation"/>
          <p:cNvSpPr txBox="1">
            <a:spLocks noGrp="1"/>
          </p:cNvSpPr>
          <p:nvPr>
            <p:ph type="title" idx="4294967295"/>
          </p:nvPr>
        </p:nvSpPr>
        <p:spPr>
          <a:xfrm>
            <a:off x="482600" y="685800"/>
            <a:ext cx="11861800" cy="7239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525779">
              <a:spcBef>
                <a:spcPts val="2000"/>
              </a:spcBef>
              <a:defRPr sz="4680" u="sng">
                <a:solidFill>
                  <a:srgbClr val="080B76"/>
                </a:solidFill>
              </a:defRPr>
            </a:lvl1pPr>
          </a:lstStyle>
          <a:p>
            <a:r>
              <a:rPr dirty="0">
                <a:latin typeface="Algerian" pitchFamily="82" charset="0"/>
              </a:rPr>
              <a:t>Mitigation</a:t>
            </a:r>
          </a:p>
        </p:txBody>
      </p:sp>
      <p:sp>
        <p:nvSpPr>
          <p:cNvPr id="140" name="Mitigations for XSS typically involve sanitizing data input (to make sure input does not contain any code), escaping all output (to make sure data is not presented as code),…"/>
          <p:cNvSpPr txBox="1">
            <a:spLocks noGrp="1"/>
          </p:cNvSpPr>
          <p:nvPr>
            <p:ph type="body" idx="4294967295"/>
          </p:nvPr>
        </p:nvSpPr>
        <p:spPr>
          <a:xfrm>
            <a:off x="406400" y="1752600"/>
            <a:ext cx="11861800" cy="7226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Mitigations for XSS typically involve </a:t>
            </a:r>
            <a:r>
              <a:rPr b="1" dirty="0">
                <a:latin typeface="Algerian" pitchFamily="82" charset="0"/>
              </a:rPr>
              <a:t>sanitizing data input</a:t>
            </a:r>
            <a:r>
              <a:rPr dirty="0">
                <a:latin typeface="Algerian" pitchFamily="82" charset="0"/>
              </a:rPr>
              <a:t> (to make sure input does not contain any code), escaping all output (to make sure data is not presented as code), </a:t>
            </a:r>
          </a:p>
          <a:p>
            <a:pPr marL="228600" indent="-228600"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re-structuring applications so code is loaded from well-defined endpoints</a:t>
            </a:r>
          </a:p>
          <a:p>
            <a:pPr marL="228600" indent="-228600">
              <a:buSzPct val="100000"/>
              <a:buFontTx/>
              <a:buAutoNum type="arabicPeriod"/>
            </a:pPr>
            <a:r>
              <a:rPr dirty="0">
                <a:latin typeface="Algerian" pitchFamily="82" charset="0"/>
              </a:rPr>
              <a:t>If you want safety of your website vulnerable of XSS (cross site scripting )then just block the user for scripting on browser.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creenshots :"/>
          <p:cNvSpPr txBox="1">
            <a:spLocks noGrp="1"/>
          </p:cNvSpPr>
          <p:nvPr>
            <p:ph type="title" idx="4294967295"/>
          </p:nvPr>
        </p:nvSpPr>
        <p:spPr>
          <a:xfrm>
            <a:off x="330200" y="457200"/>
            <a:ext cx="11861800" cy="723900"/>
          </a:xfrm>
          <a:prstGeom prst="rect">
            <a:avLst/>
          </a:prstGeom>
          <a:ln w="63500">
            <a:solidFill>
              <a:schemeClr val="accent5">
                <a:lumOff val="-8059"/>
              </a:schemeClr>
            </a:solidFill>
          </a:ln>
        </p:spPr>
        <p:txBody>
          <a:bodyPr>
            <a:normAutofit/>
          </a:bodyPr>
          <a:lstStyle>
            <a:lvl1pPr defTabSz="484886">
              <a:spcBef>
                <a:spcPts val="1900"/>
              </a:spcBef>
              <a:defRPr sz="4316"/>
            </a:lvl1pPr>
          </a:lstStyle>
          <a:p>
            <a:r>
              <a:rPr dirty="0">
                <a:latin typeface="Algerian" pitchFamily="82" charset="0"/>
              </a:rPr>
              <a:t>Screenshots :</a:t>
            </a:r>
          </a:p>
        </p:txBody>
      </p:sp>
      <p:sp>
        <p:nvSpPr>
          <p:cNvPr id="145" name="XSS payload used :&lt;script&gt;alert(document.cookies)&lt;/script&gt;"/>
          <p:cNvSpPr txBox="1">
            <a:spLocks noGrp="1"/>
          </p:cNvSpPr>
          <p:nvPr>
            <p:ph type="body" idx="4294967295"/>
          </p:nvPr>
        </p:nvSpPr>
        <p:spPr>
          <a:xfrm>
            <a:off x="254000" y="1600200"/>
            <a:ext cx="11861800" cy="72263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dirty="0">
                <a:latin typeface="Algerian" pitchFamily="82" charset="0"/>
              </a:rPr>
              <a:t>XSS payload used :&lt;script&gt;alert(</a:t>
            </a:r>
            <a:r>
              <a:rPr dirty="0" err="1">
                <a:latin typeface="Algerian" pitchFamily="82" charset="0"/>
              </a:rPr>
              <a:t>document.cookies</a:t>
            </a:r>
            <a:r>
              <a:rPr dirty="0">
                <a:latin typeface="Algerian" pitchFamily="82" charset="0"/>
              </a:rPr>
              <a:t>)&lt;/script&gt;</a:t>
            </a:r>
          </a:p>
        </p:txBody>
      </p:sp>
      <p:pic>
        <p:nvPicPr>
          <p:cNvPr id="143" name="Screenshot 2022-02-02 at 10.04.18 AM.png" descr="Screenshot 2022-02-02 at 10.04.18 AM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87400" y="2895600"/>
            <a:ext cx="7776868" cy="486054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144" name="Screenshot 2022-02-02 at 10.04.30 AM.png" descr="Screenshot 2022-02-02 at 10.04.30 AM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445000" y="4598086"/>
            <a:ext cx="8248823" cy="515551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s an amazing platform to learn Ethical Hacking we are very much thankful to entire team of Internship studio .…"/>
          <p:cNvSpPr txBox="1">
            <a:spLocks noGrp="1"/>
          </p:cNvSpPr>
          <p:nvPr>
            <p:ph type="body" idx="4294967295"/>
          </p:nvPr>
        </p:nvSpPr>
        <p:spPr>
          <a:xfrm>
            <a:off x="406400" y="1752600"/>
            <a:ext cx="11861800" cy="7226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latin typeface="Algerian" pitchFamily="82" charset="0"/>
              </a:rPr>
              <a:t>Its an amazing platform to learn Ethical </a:t>
            </a:r>
            <a:r>
              <a:rPr dirty="0" smtClean="0">
                <a:latin typeface="Algerian" pitchFamily="82" charset="0"/>
              </a:rPr>
              <a:t>Hacking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i</a:t>
            </a:r>
            <a:r>
              <a:rPr dirty="0" smtClean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AM </a:t>
            </a:r>
            <a:r>
              <a:rPr dirty="0" smtClean="0">
                <a:latin typeface="Algerian" pitchFamily="82" charset="0"/>
              </a:rPr>
              <a:t>very </a:t>
            </a:r>
            <a:r>
              <a:rPr dirty="0">
                <a:latin typeface="Algerian" pitchFamily="82" charset="0"/>
              </a:rPr>
              <a:t>much thankful to entire team of Internship studio .</a:t>
            </a:r>
          </a:p>
          <a:p>
            <a:pPr marL="0" indent="0">
              <a:buSzTx/>
              <a:buNone/>
            </a:pPr>
            <a:r>
              <a:rPr dirty="0">
                <a:latin typeface="Algerian" pitchFamily="82" charset="0"/>
              </a:rPr>
              <a:t>We </a:t>
            </a:r>
            <a:r>
              <a:rPr dirty="0" smtClean="0">
                <a:latin typeface="Algerian" pitchFamily="82" charset="0"/>
              </a:rPr>
              <a:t>learned </a:t>
            </a:r>
            <a:r>
              <a:rPr dirty="0">
                <a:latin typeface="Algerian" pitchFamily="82" charset="0"/>
              </a:rPr>
              <a:t>many things which we have to aware in day </a:t>
            </a:r>
            <a:r>
              <a:rPr dirty="0" err="1">
                <a:latin typeface="Algerian" pitchFamily="82" charset="0"/>
              </a:rPr>
              <a:t>todays</a:t>
            </a:r>
            <a:r>
              <a:rPr dirty="0">
                <a:latin typeface="Algerian" pitchFamily="82" charset="0"/>
              </a:rPr>
              <a:t> life .we looking forward to learn much more things from you.</a:t>
            </a:r>
          </a:p>
          <a:p>
            <a:pPr marL="0" lvl="6" indent="2819400">
              <a:spcBef>
                <a:spcPts val="2300"/>
              </a:spcBef>
              <a:buSzTx/>
              <a:buNone/>
              <a:defRPr sz="5200" cap="all">
                <a:solidFill>
                  <a:srgbClr val="0312F8"/>
                </a:solidFill>
                <a:latin typeface="Herculanum"/>
                <a:ea typeface="Herculanum"/>
                <a:cs typeface="Herculanum"/>
                <a:sym typeface="Herculanum"/>
              </a:defRPr>
            </a:pPr>
            <a:endParaRPr lang="en-US" dirty="0" smtClean="0">
              <a:latin typeface="Georgia" pitchFamily="18" charset="0"/>
            </a:endParaRPr>
          </a:p>
          <a:p>
            <a:pPr marL="0" lvl="6" indent="2819400">
              <a:spcBef>
                <a:spcPts val="2300"/>
              </a:spcBef>
              <a:buSzTx/>
              <a:buNone/>
              <a:defRPr sz="5200" cap="all">
                <a:solidFill>
                  <a:srgbClr val="0312F8"/>
                </a:solidFill>
                <a:latin typeface="Herculanum"/>
                <a:ea typeface="Herculanum"/>
                <a:cs typeface="Herculanum"/>
                <a:sym typeface="Herculanum"/>
              </a:defRPr>
            </a:pPr>
            <a:endParaRPr lang="en-US" dirty="0" smtClean="0">
              <a:latin typeface="Georgia" pitchFamily="18" charset="0"/>
            </a:endParaRPr>
          </a:p>
          <a:p>
            <a:pPr marL="0" lvl="6" indent="2819400">
              <a:spcBef>
                <a:spcPts val="2300"/>
              </a:spcBef>
              <a:buSzTx/>
              <a:buNone/>
              <a:defRPr sz="5200" cap="all">
                <a:solidFill>
                  <a:srgbClr val="0312F8"/>
                </a:solidFill>
                <a:latin typeface="Herculanum"/>
                <a:ea typeface="Herculanum"/>
                <a:cs typeface="Herculanum"/>
                <a:sym typeface="Herculanum"/>
              </a:defRPr>
            </a:pPr>
            <a:r>
              <a:rPr lang="en-US" dirty="0" smtClean="0">
                <a:latin typeface="Georgia" pitchFamily="18" charset="0"/>
              </a:rPr>
              <a:t>       </a:t>
            </a:r>
            <a:r>
              <a:rPr dirty="0" smtClean="0">
                <a:latin typeface="Georgia" pitchFamily="18" charset="0"/>
              </a:rPr>
              <a:t>Thank </a:t>
            </a:r>
            <a:r>
              <a:rPr dirty="0">
                <a:latin typeface="Georgia" pitchFamily="18" charset="0"/>
              </a:rPr>
              <a:t>you</a:t>
            </a:r>
          </a:p>
        </p:txBody>
      </p:sp>
      <p:sp>
        <p:nvSpPr>
          <p:cNvPr id="148" name="Gratitude"/>
          <p:cNvSpPr txBox="1">
            <a:spLocks noGrp="1"/>
          </p:cNvSpPr>
          <p:nvPr>
            <p:ph type="title" idx="4294967295"/>
          </p:nvPr>
        </p:nvSpPr>
        <p:spPr>
          <a:xfrm>
            <a:off x="330200" y="609600"/>
            <a:ext cx="11861800" cy="723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525779">
              <a:spcBef>
                <a:spcPts val="2000"/>
              </a:spcBef>
              <a:defRPr sz="4680"/>
            </a:lvl1pPr>
          </a:lstStyle>
          <a:p>
            <a:r>
              <a:rPr dirty="0">
                <a:latin typeface="Algerian" pitchFamily="82" charset="0"/>
              </a:rPr>
              <a:t>Gratitude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</TotalTime>
  <Words>313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Ethical hacking internship </vt:lpstr>
      <vt:lpstr>Task : 03</vt:lpstr>
      <vt:lpstr>Impact :</vt:lpstr>
      <vt:lpstr>Mitigation</vt:lpstr>
      <vt:lpstr>Screenshots :</vt:lpstr>
      <vt:lpstr>Gratitude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internship </dc:title>
  <cp:lastModifiedBy>Dell</cp:lastModifiedBy>
  <cp:revision>2</cp:revision>
  <dcterms:modified xsi:type="dcterms:W3CDTF">2022-02-08T10:04:48Z</dcterms:modified>
</cp:coreProperties>
</file>