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3"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5FD0C8-E546-43A4-9116-408938E219D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F8ACCC3F-E1C5-4640-8212-290919E25A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172591B-4508-4149-851B-D254972F5DF7}"/>
              </a:ext>
            </a:extLst>
          </p:cNvPr>
          <p:cNvSpPr>
            <a:spLocks noGrp="1"/>
          </p:cNvSpPr>
          <p:nvPr>
            <p:ph type="dt" sz="half" idx="10"/>
          </p:nvPr>
        </p:nvSpPr>
        <p:spPr/>
        <p:txBody>
          <a:bodyPr/>
          <a:lstStyle/>
          <a:p>
            <a:fld id="{2C16CEAE-AC36-4B07-BE2D-3FC514AE6EB1}" type="datetimeFigureOut">
              <a:rPr kumimoji="1" lang="ja-JP" altLang="en-US" smtClean="0"/>
              <a:t>2018/2/21</a:t>
            </a:fld>
            <a:endParaRPr kumimoji="1" lang="ja-JP" altLang="en-US"/>
          </a:p>
        </p:txBody>
      </p:sp>
      <p:sp>
        <p:nvSpPr>
          <p:cNvPr id="5" name="フッター プレースホルダー 4">
            <a:extLst>
              <a:ext uri="{FF2B5EF4-FFF2-40B4-BE49-F238E27FC236}">
                <a16:creationId xmlns:a16="http://schemas.microsoft.com/office/drawing/2014/main" id="{EAA9D1F4-59FF-46B2-9A73-2F7D4E6696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D125BA-89EF-49DE-8EF3-3681CDB1AB2F}"/>
              </a:ext>
            </a:extLst>
          </p:cNvPr>
          <p:cNvSpPr>
            <a:spLocks noGrp="1"/>
          </p:cNvSpPr>
          <p:nvPr>
            <p:ph type="sldNum" sz="quarter" idx="12"/>
          </p:nvPr>
        </p:nvSpPr>
        <p:spPr/>
        <p:txBody>
          <a:bodyPr/>
          <a:lstStyle/>
          <a:p>
            <a:fld id="{F8570829-5E29-4109-AEA8-C0187899E736}" type="slidenum">
              <a:rPr kumimoji="1" lang="ja-JP" altLang="en-US" smtClean="0"/>
              <a:t>‹#›</a:t>
            </a:fld>
            <a:endParaRPr kumimoji="1" lang="ja-JP" altLang="en-US"/>
          </a:p>
        </p:txBody>
      </p:sp>
    </p:spTree>
    <p:extLst>
      <p:ext uri="{BB962C8B-B14F-4D97-AF65-F5344CB8AC3E}">
        <p14:creationId xmlns:p14="http://schemas.microsoft.com/office/powerpoint/2010/main" val="3196998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7D523-7C8F-412E-8F7F-9C73882ECE9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84A262-34A8-466D-B366-ED601CAFDE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A8CCCB-D822-401C-8F7E-86BEF5639C5D}"/>
              </a:ext>
            </a:extLst>
          </p:cNvPr>
          <p:cNvSpPr>
            <a:spLocks noGrp="1"/>
          </p:cNvSpPr>
          <p:nvPr>
            <p:ph type="dt" sz="half" idx="10"/>
          </p:nvPr>
        </p:nvSpPr>
        <p:spPr/>
        <p:txBody>
          <a:bodyPr/>
          <a:lstStyle/>
          <a:p>
            <a:fld id="{2C16CEAE-AC36-4B07-BE2D-3FC514AE6EB1}" type="datetimeFigureOut">
              <a:rPr kumimoji="1" lang="ja-JP" altLang="en-US" smtClean="0"/>
              <a:t>2018/2/21</a:t>
            </a:fld>
            <a:endParaRPr kumimoji="1" lang="ja-JP" altLang="en-US"/>
          </a:p>
        </p:txBody>
      </p:sp>
      <p:sp>
        <p:nvSpPr>
          <p:cNvPr id="5" name="フッター プレースホルダー 4">
            <a:extLst>
              <a:ext uri="{FF2B5EF4-FFF2-40B4-BE49-F238E27FC236}">
                <a16:creationId xmlns:a16="http://schemas.microsoft.com/office/drawing/2014/main" id="{97A6335A-003E-4EAC-9F77-902AB9D882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F881FD-8C83-4A13-801A-0EECBEB01955}"/>
              </a:ext>
            </a:extLst>
          </p:cNvPr>
          <p:cNvSpPr>
            <a:spLocks noGrp="1"/>
          </p:cNvSpPr>
          <p:nvPr>
            <p:ph type="sldNum" sz="quarter" idx="12"/>
          </p:nvPr>
        </p:nvSpPr>
        <p:spPr/>
        <p:txBody>
          <a:bodyPr/>
          <a:lstStyle/>
          <a:p>
            <a:fld id="{F8570829-5E29-4109-AEA8-C0187899E736}" type="slidenum">
              <a:rPr kumimoji="1" lang="ja-JP" altLang="en-US" smtClean="0"/>
              <a:t>‹#›</a:t>
            </a:fld>
            <a:endParaRPr kumimoji="1" lang="ja-JP" altLang="en-US"/>
          </a:p>
        </p:txBody>
      </p:sp>
    </p:spTree>
    <p:extLst>
      <p:ext uri="{BB962C8B-B14F-4D97-AF65-F5344CB8AC3E}">
        <p14:creationId xmlns:p14="http://schemas.microsoft.com/office/powerpoint/2010/main" val="512331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00C0547-227D-4A40-AF70-8A755B83251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B22D446-E471-47BC-A790-C7A4EFE94E0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65B2D1-931F-457A-BA87-181754E9B1F3}"/>
              </a:ext>
            </a:extLst>
          </p:cNvPr>
          <p:cNvSpPr>
            <a:spLocks noGrp="1"/>
          </p:cNvSpPr>
          <p:nvPr>
            <p:ph type="dt" sz="half" idx="10"/>
          </p:nvPr>
        </p:nvSpPr>
        <p:spPr/>
        <p:txBody>
          <a:bodyPr/>
          <a:lstStyle/>
          <a:p>
            <a:fld id="{2C16CEAE-AC36-4B07-BE2D-3FC514AE6EB1}" type="datetimeFigureOut">
              <a:rPr kumimoji="1" lang="ja-JP" altLang="en-US" smtClean="0"/>
              <a:t>2018/2/21</a:t>
            </a:fld>
            <a:endParaRPr kumimoji="1" lang="ja-JP" altLang="en-US"/>
          </a:p>
        </p:txBody>
      </p:sp>
      <p:sp>
        <p:nvSpPr>
          <p:cNvPr id="5" name="フッター プレースホルダー 4">
            <a:extLst>
              <a:ext uri="{FF2B5EF4-FFF2-40B4-BE49-F238E27FC236}">
                <a16:creationId xmlns:a16="http://schemas.microsoft.com/office/drawing/2014/main" id="{0813CB08-D42F-4A08-AF81-6DA0E65F09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4FDA4F-216F-40C3-A2DC-FC8746C66470}"/>
              </a:ext>
            </a:extLst>
          </p:cNvPr>
          <p:cNvSpPr>
            <a:spLocks noGrp="1"/>
          </p:cNvSpPr>
          <p:nvPr>
            <p:ph type="sldNum" sz="quarter" idx="12"/>
          </p:nvPr>
        </p:nvSpPr>
        <p:spPr/>
        <p:txBody>
          <a:bodyPr/>
          <a:lstStyle/>
          <a:p>
            <a:fld id="{F8570829-5E29-4109-AEA8-C0187899E736}" type="slidenum">
              <a:rPr kumimoji="1" lang="ja-JP" altLang="en-US" smtClean="0"/>
              <a:t>‹#›</a:t>
            </a:fld>
            <a:endParaRPr kumimoji="1" lang="ja-JP" altLang="en-US"/>
          </a:p>
        </p:txBody>
      </p:sp>
    </p:spTree>
    <p:extLst>
      <p:ext uri="{BB962C8B-B14F-4D97-AF65-F5344CB8AC3E}">
        <p14:creationId xmlns:p14="http://schemas.microsoft.com/office/powerpoint/2010/main" val="2547609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FFA92E-6580-4412-8361-79E02FD1BA1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9FDC0B-454F-43EB-A593-C8863BE29FB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A59B74-B08D-40C6-B997-1900E249AEEF}"/>
              </a:ext>
            </a:extLst>
          </p:cNvPr>
          <p:cNvSpPr>
            <a:spLocks noGrp="1"/>
          </p:cNvSpPr>
          <p:nvPr>
            <p:ph type="dt" sz="half" idx="10"/>
          </p:nvPr>
        </p:nvSpPr>
        <p:spPr/>
        <p:txBody>
          <a:bodyPr/>
          <a:lstStyle/>
          <a:p>
            <a:fld id="{2C16CEAE-AC36-4B07-BE2D-3FC514AE6EB1}" type="datetimeFigureOut">
              <a:rPr kumimoji="1" lang="ja-JP" altLang="en-US" smtClean="0"/>
              <a:t>2018/2/21</a:t>
            </a:fld>
            <a:endParaRPr kumimoji="1" lang="ja-JP" altLang="en-US"/>
          </a:p>
        </p:txBody>
      </p:sp>
      <p:sp>
        <p:nvSpPr>
          <p:cNvPr id="5" name="フッター プレースホルダー 4">
            <a:extLst>
              <a:ext uri="{FF2B5EF4-FFF2-40B4-BE49-F238E27FC236}">
                <a16:creationId xmlns:a16="http://schemas.microsoft.com/office/drawing/2014/main" id="{9051A2FE-CE8F-4A89-AE1E-299E08127F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C74005-DCCC-4E5D-AE73-E19913EC2E67}"/>
              </a:ext>
            </a:extLst>
          </p:cNvPr>
          <p:cNvSpPr>
            <a:spLocks noGrp="1"/>
          </p:cNvSpPr>
          <p:nvPr>
            <p:ph type="sldNum" sz="quarter" idx="12"/>
          </p:nvPr>
        </p:nvSpPr>
        <p:spPr/>
        <p:txBody>
          <a:bodyPr/>
          <a:lstStyle/>
          <a:p>
            <a:fld id="{F8570829-5E29-4109-AEA8-C0187899E736}" type="slidenum">
              <a:rPr kumimoji="1" lang="ja-JP" altLang="en-US" smtClean="0"/>
              <a:t>‹#›</a:t>
            </a:fld>
            <a:endParaRPr kumimoji="1" lang="ja-JP" altLang="en-US"/>
          </a:p>
        </p:txBody>
      </p:sp>
    </p:spTree>
    <p:extLst>
      <p:ext uri="{BB962C8B-B14F-4D97-AF65-F5344CB8AC3E}">
        <p14:creationId xmlns:p14="http://schemas.microsoft.com/office/powerpoint/2010/main" val="4165940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D17C0C-C5D8-4611-AFF5-343D37B58A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56B4BA-F4D8-417F-A0E8-19DEAB9E4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E496BD0-ABA4-448D-B56D-72A48FE0FADA}"/>
              </a:ext>
            </a:extLst>
          </p:cNvPr>
          <p:cNvSpPr>
            <a:spLocks noGrp="1"/>
          </p:cNvSpPr>
          <p:nvPr>
            <p:ph type="dt" sz="half" idx="10"/>
          </p:nvPr>
        </p:nvSpPr>
        <p:spPr/>
        <p:txBody>
          <a:bodyPr/>
          <a:lstStyle/>
          <a:p>
            <a:fld id="{2C16CEAE-AC36-4B07-BE2D-3FC514AE6EB1}" type="datetimeFigureOut">
              <a:rPr kumimoji="1" lang="ja-JP" altLang="en-US" smtClean="0"/>
              <a:t>2018/2/21</a:t>
            </a:fld>
            <a:endParaRPr kumimoji="1" lang="ja-JP" altLang="en-US"/>
          </a:p>
        </p:txBody>
      </p:sp>
      <p:sp>
        <p:nvSpPr>
          <p:cNvPr id="5" name="フッター プレースホルダー 4">
            <a:extLst>
              <a:ext uri="{FF2B5EF4-FFF2-40B4-BE49-F238E27FC236}">
                <a16:creationId xmlns:a16="http://schemas.microsoft.com/office/drawing/2014/main" id="{3E54D6EF-7069-4D2F-9551-7324154A6A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4F63C5-7F4A-429E-9AEE-7881DB14A5BB}"/>
              </a:ext>
            </a:extLst>
          </p:cNvPr>
          <p:cNvSpPr>
            <a:spLocks noGrp="1"/>
          </p:cNvSpPr>
          <p:nvPr>
            <p:ph type="sldNum" sz="quarter" idx="12"/>
          </p:nvPr>
        </p:nvSpPr>
        <p:spPr/>
        <p:txBody>
          <a:bodyPr/>
          <a:lstStyle/>
          <a:p>
            <a:fld id="{F8570829-5E29-4109-AEA8-C0187899E736}" type="slidenum">
              <a:rPr kumimoji="1" lang="ja-JP" altLang="en-US" smtClean="0"/>
              <a:t>‹#›</a:t>
            </a:fld>
            <a:endParaRPr kumimoji="1" lang="ja-JP" altLang="en-US"/>
          </a:p>
        </p:txBody>
      </p:sp>
    </p:spTree>
    <p:extLst>
      <p:ext uri="{BB962C8B-B14F-4D97-AF65-F5344CB8AC3E}">
        <p14:creationId xmlns:p14="http://schemas.microsoft.com/office/powerpoint/2010/main" val="270585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6FE44A-2D9C-4A6A-A6F8-CBCFF2D2C4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BBCD3A-5FB9-4B9C-902F-E344CF192BD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529028-4AE8-4E6A-8AE5-011332C0A2C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DB0F715-3544-45E3-BF21-2FF23A04EBAD}"/>
              </a:ext>
            </a:extLst>
          </p:cNvPr>
          <p:cNvSpPr>
            <a:spLocks noGrp="1"/>
          </p:cNvSpPr>
          <p:nvPr>
            <p:ph type="dt" sz="half" idx="10"/>
          </p:nvPr>
        </p:nvSpPr>
        <p:spPr/>
        <p:txBody>
          <a:bodyPr/>
          <a:lstStyle/>
          <a:p>
            <a:fld id="{2C16CEAE-AC36-4B07-BE2D-3FC514AE6EB1}" type="datetimeFigureOut">
              <a:rPr kumimoji="1" lang="ja-JP" altLang="en-US" smtClean="0"/>
              <a:t>2018/2/21</a:t>
            </a:fld>
            <a:endParaRPr kumimoji="1" lang="ja-JP" altLang="en-US"/>
          </a:p>
        </p:txBody>
      </p:sp>
      <p:sp>
        <p:nvSpPr>
          <p:cNvPr id="6" name="フッター プレースホルダー 5">
            <a:extLst>
              <a:ext uri="{FF2B5EF4-FFF2-40B4-BE49-F238E27FC236}">
                <a16:creationId xmlns:a16="http://schemas.microsoft.com/office/drawing/2014/main" id="{321D1D59-BF84-417E-9D32-2BD1F417F1F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E736F8-0EF5-4528-8970-8625A32627D2}"/>
              </a:ext>
            </a:extLst>
          </p:cNvPr>
          <p:cNvSpPr>
            <a:spLocks noGrp="1"/>
          </p:cNvSpPr>
          <p:nvPr>
            <p:ph type="sldNum" sz="quarter" idx="12"/>
          </p:nvPr>
        </p:nvSpPr>
        <p:spPr/>
        <p:txBody>
          <a:bodyPr/>
          <a:lstStyle/>
          <a:p>
            <a:fld id="{F8570829-5E29-4109-AEA8-C0187899E736}" type="slidenum">
              <a:rPr kumimoji="1" lang="ja-JP" altLang="en-US" smtClean="0"/>
              <a:t>‹#›</a:t>
            </a:fld>
            <a:endParaRPr kumimoji="1" lang="ja-JP" altLang="en-US"/>
          </a:p>
        </p:txBody>
      </p:sp>
    </p:spTree>
    <p:extLst>
      <p:ext uri="{BB962C8B-B14F-4D97-AF65-F5344CB8AC3E}">
        <p14:creationId xmlns:p14="http://schemas.microsoft.com/office/powerpoint/2010/main" val="30267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1D1E61-590B-4B6E-821A-D439B830156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69BF4F-D623-42C3-A930-F40B42623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C4A0F77-509D-4271-8028-DE1D1AE6FAF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49AC18C-4B2C-4692-85B0-0BDA715420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6F5BFEB-502B-47BC-826C-F214CA76E8D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7F79FCB-2EF8-4FD6-A7D2-5E6E5B97E769}"/>
              </a:ext>
            </a:extLst>
          </p:cNvPr>
          <p:cNvSpPr>
            <a:spLocks noGrp="1"/>
          </p:cNvSpPr>
          <p:nvPr>
            <p:ph type="dt" sz="half" idx="10"/>
          </p:nvPr>
        </p:nvSpPr>
        <p:spPr/>
        <p:txBody>
          <a:bodyPr/>
          <a:lstStyle/>
          <a:p>
            <a:fld id="{2C16CEAE-AC36-4B07-BE2D-3FC514AE6EB1}" type="datetimeFigureOut">
              <a:rPr kumimoji="1" lang="ja-JP" altLang="en-US" smtClean="0"/>
              <a:t>2018/2/21</a:t>
            </a:fld>
            <a:endParaRPr kumimoji="1" lang="ja-JP" altLang="en-US"/>
          </a:p>
        </p:txBody>
      </p:sp>
      <p:sp>
        <p:nvSpPr>
          <p:cNvPr id="8" name="フッター プレースホルダー 7">
            <a:extLst>
              <a:ext uri="{FF2B5EF4-FFF2-40B4-BE49-F238E27FC236}">
                <a16:creationId xmlns:a16="http://schemas.microsoft.com/office/drawing/2014/main" id="{D6A495B0-768D-4776-AC52-3AC1F14599E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E420C47-3B70-4A80-855B-802DC61D7709}"/>
              </a:ext>
            </a:extLst>
          </p:cNvPr>
          <p:cNvSpPr>
            <a:spLocks noGrp="1"/>
          </p:cNvSpPr>
          <p:nvPr>
            <p:ph type="sldNum" sz="quarter" idx="12"/>
          </p:nvPr>
        </p:nvSpPr>
        <p:spPr/>
        <p:txBody>
          <a:bodyPr/>
          <a:lstStyle/>
          <a:p>
            <a:fld id="{F8570829-5E29-4109-AEA8-C0187899E736}" type="slidenum">
              <a:rPr kumimoji="1" lang="ja-JP" altLang="en-US" smtClean="0"/>
              <a:t>‹#›</a:t>
            </a:fld>
            <a:endParaRPr kumimoji="1" lang="ja-JP" altLang="en-US"/>
          </a:p>
        </p:txBody>
      </p:sp>
    </p:spTree>
    <p:extLst>
      <p:ext uri="{BB962C8B-B14F-4D97-AF65-F5344CB8AC3E}">
        <p14:creationId xmlns:p14="http://schemas.microsoft.com/office/powerpoint/2010/main" val="191447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E2FED-B0A8-4702-A4A2-0B30C156AC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4EDBAA1-FDE3-4215-ADBC-7841B63A9A8A}"/>
              </a:ext>
            </a:extLst>
          </p:cNvPr>
          <p:cNvSpPr>
            <a:spLocks noGrp="1"/>
          </p:cNvSpPr>
          <p:nvPr>
            <p:ph type="dt" sz="half" idx="10"/>
          </p:nvPr>
        </p:nvSpPr>
        <p:spPr/>
        <p:txBody>
          <a:bodyPr/>
          <a:lstStyle/>
          <a:p>
            <a:fld id="{2C16CEAE-AC36-4B07-BE2D-3FC514AE6EB1}" type="datetimeFigureOut">
              <a:rPr kumimoji="1" lang="ja-JP" altLang="en-US" smtClean="0"/>
              <a:t>2018/2/21</a:t>
            </a:fld>
            <a:endParaRPr kumimoji="1" lang="ja-JP" altLang="en-US"/>
          </a:p>
        </p:txBody>
      </p:sp>
      <p:sp>
        <p:nvSpPr>
          <p:cNvPr id="4" name="フッター プレースホルダー 3">
            <a:extLst>
              <a:ext uri="{FF2B5EF4-FFF2-40B4-BE49-F238E27FC236}">
                <a16:creationId xmlns:a16="http://schemas.microsoft.com/office/drawing/2014/main" id="{B7378B32-36B8-4BB5-B6E8-E2C7567FCE3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16AB026-E458-4016-B5B5-0E04B263F630}"/>
              </a:ext>
            </a:extLst>
          </p:cNvPr>
          <p:cNvSpPr>
            <a:spLocks noGrp="1"/>
          </p:cNvSpPr>
          <p:nvPr>
            <p:ph type="sldNum" sz="quarter" idx="12"/>
          </p:nvPr>
        </p:nvSpPr>
        <p:spPr/>
        <p:txBody>
          <a:bodyPr/>
          <a:lstStyle/>
          <a:p>
            <a:fld id="{F8570829-5E29-4109-AEA8-C0187899E736}" type="slidenum">
              <a:rPr kumimoji="1" lang="ja-JP" altLang="en-US" smtClean="0"/>
              <a:t>‹#›</a:t>
            </a:fld>
            <a:endParaRPr kumimoji="1" lang="ja-JP" altLang="en-US"/>
          </a:p>
        </p:txBody>
      </p:sp>
    </p:spTree>
    <p:extLst>
      <p:ext uri="{BB962C8B-B14F-4D97-AF65-F5344CB8AC3E}">
        <p14:creationId xmlns:p14="http://schemas.microsoft.com/office/powerpoint/2010/main" val="3032327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F8819A8-E0F9-4930-9123-42DB4475A995}"/>
              </a:ext>
            </a:extLst>
          </p:cNvPr>
          <p:cNvSpPr>
            <a:spLocks noGrp="1"/>
          </p:cNvSpPr>
          <p:nvPr>
            <p:ph type="dt" sz="half" idx="10"/>
          </p:nvPr>
        </p:nvSpPr>
        <p:spPr/>
        <p:txBody>
          <a:bodyPr/>
          <a:lstStyle/>
          <a:p>
            <a:fld id="{2C16CEAE-AC36-4B07-BE2D-3FC514AE6EB1}" type="datetimeFigureOut">
              <a:rPr kumimoji="1" lang="ja-JP" altLang="en-US" smtClean="0"/>
              <a:t>2018/2/21</a:t>
            </a:fld>
            <a:endParaRPr kumimoji="1" lang="ja-JP" altLang="en-US"/>
          </a:p>
        </p:txBody>
      </p:sp>
      <p:sp>
        <p:nvSpPr>
          <p:cNvPr id="3" name="フッター プレースホルダー 2">
            <a:extLst>
              <a:ext uri="{FF2B5EF4-FFF2-40B4-BE49-F238E27FC236}">
                <a16:creationId xmlns:a16="http://schemas.microsoft.com/office/drawing/2014/main" id="{5ECF26F6-51E8-4C45-80CB-53FD0DFA4E6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9E73D3E-AE6E-49CC-B498-3D300CFF9984}"/>
              </a:ext>
            </a:extLst>
          </p:cNvPr>
          <p:cNvSpPr>
            <a:spLocks noGrp="1"/>
          </p:cNvSpPr>
          <p:nvPr>
            <p:ph type="sldNum" sz="quarter" idx="12"/>
          </p:nvPr>
        </p:nvSpPr>
        <p:spPr/>
        <p:txBody>
          <a:bodyPr/>
          <a:lstStyle/>
          <a:p>
            <a:fld id="{F8570829-5E29-4109-AEA8-C0187899E736}" type="slidenum">
              <a:rPr kumimoji="1" lang="ja-JP" altLang="en-US" smtClean="0"/>
              <a:t>‹#›</a:t>
            </a:fld>
            <a:endParaRPr kumimoji="1" lang="ja-JP" altLang="en-US"/>
          </a:p>
        </p:txBody>
      </p:sp>
    </p:spTree>
    <p:extLst>
      <p:ext uri="{BB962C8B-B14F-4D97-AF65-F5344CB8AC3E}">
        <p14:creationId xmlns:p14="http://schemas.microsoft.com/office/powerpoint/2010/main" val="31910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985294-0BBD-4A29-8230-DF595F6F50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8F243A-1828-48B9-9474-4ACD0EF335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96F8D65-1E19-49DB-9502-2406F1414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7A67BD3-7E3A-40A5-851D-733ED17FE447}"/>
              </a:ext>
            </a:extLst>
          </p:cNvPr>
          <p:cNvSpPr>
            <a:spLocks noGrp="1"/>
          </p:cNvSpPr>
          <p:nvPr>
            <p:ph type="dt" sz="half" idx="10"/>
          </p:nvPr>
        </p:nvSpPr>
        <p:spPr/>
        <p:txBody>
          <a:bodyPr/>
          <a:lstStyle/>
          <a:p>
            <a:fld id="{2C16CEAE-AC36-4B07-BE2D-3FC514AE6EB1}" type="datetimeFigureOut">
              <a:rPr kumimoji="1" lang="ja-JP" altLang="en-US" smtClean="0"/>
              <a:t>2018/2/21</a:t>
            </a:fld>
            <a:endParaRPr kumimoji="1" lang="ja-JP" altLang="en-US"/>
          </a:p>
        </p:txBody>
      </p:sp>
      <p:sp>
        <p:nvSpPr>
          <p:cNvPr id="6" name="フッター プレースホルダー 5">
            <a:extLst>
              <a:ext uri="{FF2B5EF4-FFF2-40B4-BE49-F238E27FC236}">
                <a16:creationId xmlns:a16="http://schemas.microsoft.com/office/drawing/2014/main" id="{CE3DAF10-49C8-4409-8052-D2269AE073F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6400475-82C9-4A3D-901E-9F1D4874F499}"/>
              </a:ext>
            </a:extLst>
          </p:cNvPr>
          <p:cNvSpPr>
            <a:spLocks noGrp="1"/>
          </p:cNvSpPr>
          <p:nvPr>
            <p:ph type="sldNum" sz="quarter" idx="12"/>
          </p:nvPr>
        </p:nvSpPr>
        <p:spPr/>
        <p:txBody>
          <a:bodyPr/>
          <a:lstStyle/>
          <a:p>
            <a:fld id="{F8570829-5E29-4109-AEA8-C0187899E736}" type="slidenum">
              <a:rPr kumimoji="1" lang="ja-JP" altLang="en-US" smtClean="0"/>
              <a:t>‹#›</a:t>
            </a:fld>
            <a:endParaRPr kumimoji="1" lang="ja-JP" altLang="en-US"/>
          </a:p>
        </p:txBody>
      </p:sp>
    </p:spTree>
    <p:extLst>
      <p:ext uri="{BB962C8B-B14F-4D97-AF65-F5344CB8AC3E}">
        <p14:creationId xmlns:p14="http://schemas.microsoft.com/office/powerpoint/2010/main" val="1749264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E171DB-882C-4197-A87D-A032337971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31F3D57-29FC-4D7E-BFA4-221F7BBF6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401B145-BDC7-49CC-8E03-5103A3782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FCB6785-DB7D-456F-87E4-BA06B3ABE88D}"/>
              </a:ext>
            </a:extLst>
          </p:cNvPr>
          <p:cNvSpPr>
            <a:spLocks noGrp="1"/>
          </p:cNvSpPr>
          <p:nvPr>
            <p:ph type="dt" sz="half" idx="10"/>
          </p:nvPr>
        </p:nvSpPr>
        <p:spPr/>
        <p:txBody>
          <a:bodyPr/>
          <a:lstStyle/>
          <a:p>
            <a:fld id="{2C16CEAE-AC36-4B07-BE2D-3FC514AE6EB1}" type="datetimeFigureOut">
              <a:rPr kumimoji="1" lang="ja-JP" altLang="en-US" smtClean="0"/>
              <a:t>2018/2/21</a:t>
            </a:fld>
            <a:endParaRPr kumimoji="1" lang="ja-JP" altLang="en-US"/>
          </a:p>
        </p:txBody>
      </p:sp>
      <p:sp>
        <p:nvSpPr>
          <p:cNvPr id="6" name="フッター プレースホルダー 5">
            <a:extLst>
              <a:ext uri="{FF2B5EF4-FFF2-40B4-BE49-F238E27FC236}">
                <a16:creationId xmlns:a16="http://schemas.microsoft.com/office/drawing/2014/main" id="{C1669E86-436B-44B4-8D44-C7110FC10A5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4F0FFC-56C4-4223-A0FA-2E534F99D4EA}"/>
              </a:ext>
            </a:extLst>
          </p:cNvPr>
          <p:cNvSpPr>
            <a:spLocks noGrp="1"/>
          </p:cNvSpPr>
          <p:nvPr>
            <p:ph type="sldNum" sz="quarter" idx="12"/>
          </p:nvPr>
        </p:nvSpPr>
        <p:spPr/>
        <p:txBody>
          <a:bodyPr/>
          <a:lstStyle/>
          <a:p>
            <a:fld id="{F8570829-5E29-4109-AEA8-C0187899E736}" type="slidenum">
              <a:rPr kumimoji="1" lang="ja-JP" altLang="en-US" smtClean="0"/>
              <a:t>‹#›</a:t>
            </a:fld>
            <a:endParaRPr kumimoji="1" lang="ja-JP" altLang="en-US"/>
          </a:p>
        </p:txBody>
      </p:sp>
    </p:spTree>
    <p:extLst>
      <p:ext uri="{BB962C8B-B14F-4D97-AF65-F5344CB8AC3E}">
        <p14:creationId xmlns:p14="http://schemas.microsoft.com/office/powerpoint/2010/main" val="275141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69B537F-A793-49D0-BC88-730F02AD45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7B685C-4C55-4D32-9DB3-69FC2D90E6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FD1AB9-083A-47E3-B3B0-524F02CD3B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6CEAE-AC36-4B07-BE2D-3FC514AE6EB1}" type="datetimeFigureOut">
              <a:rPr kumimoji="1" lang="ja-JP" altLang="en-US" smtClean="0"/>
              <a:t>2018/2/21</a:t>
            </a:fld>
            <a:endParaRPr kumimoji="1" lang="ja-JP" altLang="en-US"/>
          </a:p>
        </p:txBody>
      </p:sp>
      <p:sp>
        <p:nvSpPr>
          <p:cNvPr id="5" name="フッター プレースホルダー 4">
            <a:extLst>
              <a:ext uri="{FF2B5EF4-FFF2-40B4-BE49-F238E27FC236}">
                <a16:creationId xmlns:a16="http://schemas.microsoft.com/office/drawing/2014/main" id="{118DD974-8AC3-4B85-82AE-2FC13F23B5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9CB4DBE-A099-4BD3-8B0C-5AF05B811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0829-5E29-4109-AEA8-C0187899E736}" type="slidenum">
              <a:rPr kumimoji="1" lang="ja-JP" altLang="en-US" smtClean="0"/>
              <a:t>‹#›</a:t>
            </a:fld>
            <a:endParaRPr kumimoji="1" lang="ja-JP" altLang="en-US"/>
          </a:p>
        </p:txBody>
      </p:sp>
    </p:spTree>
    <p:extLst>
      <p:ext uri="{BB962C8B-B14F-4D97-AF65-F5344CB8AC3E}">
        <p14:creationId xmlns:p14="http://schemas.microsoft.com/office/powerpoint/2010/main" val="636087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18BC35-A6EE-4E22-9D4A-4CB1AA299171}"/>
              </a:ext>
            </a:extLst>
          </p:cNvPr>
          <p:cNvSpPr>
            <a:spLocks noGrp="1"/>
          </p:cNvSpPr>
          <p:nvPr>
            <p:ph type="ctrTitle"/>
          </p:nvPr>
        </p:nvSpPr>
        <p:spPr/>
        <p:txBody>
          <a:bodyPr/>
          <a:lstStyle/>
          <a:p>
            <a:r>
              <a:rPr kumimoji="1" lang="ja-JP" altLang="en-US" dirty="0"/>
              <a:t>作製物の説明</a:t>
            </a:r>
          </a:p>
        </p:txBody>
      </p:sp>
      <p:sp>
        <p:nvSpPr>
          <p:cNvPr id="3" name="サブタイトル 2">
            <a:extLst>
              <a:ext uri="{FF2B5EF4-FFF2-40B4-BE49-F238E27FC236}">
                <a16:creationId xmlns:a16="http://schemas.microsoft.com/office/drawing/2014/main" id="{8C2B9F4A-4795-4346-A9DB-64511C1AB0B9}"/>
              </a:ext>
            </a:extLst>
          </p:cNvPr>
          <p:cNvSpPr>
            <a:spLocks noGrp="1"/>
          </p:cNvSpPr>
          <p:nvPr>
            <p:ph type="subTitle" idx="1"/>
          </p:nvPr>
        </p:nvSpPr>
        <p:spPr/>
        <p:txBody>
          <a:bodyPr/>
          <a:lstStyle/>
          <a:p>
            <a:r>
              <a:rPr kumimoji="1" lang="ja-JP" altLang="en-US" dirty="0"/>
              <a:t>村田光広</a:t>
            </a:r>
          </a:p>
        </p:txBody>
      </p:sp>
    </p:spTree>
    <p:extLst>
      <p:ext uri="{BB962C8B-B14F-4D97-AF65-F5344CB8AC3E}">
        <p14:creationId xmlns:p14="http://schemas.microsoft.com/office/powerpoint/2010/main" val="2158643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C746B-E7ED-480F-A879-24763AD54293}"/>
              </a:ext>
            </a:extLst>
          </p:cNvPr>
          <p:cNvSpPr>
            <a:spLocks noGrp="1"/>
          </p:cNvSpPr>
          <p:nvPr>
            <p:ph type="title"/>
          </p:nvPr>
        </p:nvSpPr>
        <p:spPr/>
        <p:txBody>
          <a:bodyPr/>
          <a:lstStyle/>
          <a:p>
            <a:r>
              <a:rPr lang="en-US" altLang="ja-JP" dirty="0"/>
              <a:t>Checkrelation.py</a:t>
            </a:r>
            <a:endParaRPr kumimoji="1" lang="ja-JP" altLang="en-US" dirty="0"/>
          </a:p>
        </p:txBody>
      </p:sp>
      <p:sp>
        <p:nvSpPr>
          <p:cNvPr id="3" name="コンテンツ プレースホルダー 2">
            <a:extLst>
              <a:ext uri="{FF2B5EF4-FFF2-40B4-BE49-F238E27FC236}">
                <a16:creationId xmlns:a16="http://schemas.microsoft.com/office/drawing/2014/main" id="{BFBC29AE-D9CD-4A5A-9345-3D8F61942DA2}"/>
              </a:ext>
            </a:extLst>
          </p:cNvPr>
          <p:cNvSpPr>
            <a:spLocks noGrp="1"/>
          </p:cNvSpPr>
          <p:nvPr>
            <p:ph idx="1"/>
          </p:nvPr>
        </p:nvSpPr>
        <p:spPr>
          <a:xfrm>
            <a:off x="838200" y="1825624"/>
            <a:ext cx="10515600" cy="4839335"/>
          </a:xfrm>
        </p:spPr>
        <p:txBody>
          <a:bodyPr>
            <a:normAutofit/>
          </a:bodyPr>
          <a:lstStyle/>
          <a:p>
            <a:r>
              <a:rPr kumimoji="1" lang="ja-JP" altLang="en-US" dirty="0"/>
              <a:t>自分のアカウントを起点とする、高専生の</a:t>
            </a:r>
            <a:r>
              <a:rPr kumimoji="1" lang="ja-JP" altLang="en-US" dirty="0">
                <a:solidFill>
                  <a:srgbClr val="FF0000"/>
                </a:solidFill>
              </a:rPr>
              <a:t>コミュニティの抽出</a:t>
            </a:r>
            <a:r>
              <a:rPr kumimoji="1" lang="ja-JP" altLang="en-US" dirty="0"/>
              <a:t>を行った。</a:t>
            </a:r>
            <a:endParaRPr kumimoji="1" lang="en-US" altLang="ja-JP" dirty="0"/>
          </a:p>
          <a:p>
            <a:r>
              <a:rPr lang="en-US" altLang="ja-JP" dirty="0" err="1"/>
              <a:t>TwitterAPI</a:t>
            </a:r>
            <a:r>
              <a:rPr lang="ja-JP" altLang="en-US" dirty="0"/>
              <a:t>を用いてフォロー関係を取得して</a:t>
            </a:r>
            <a:r>
              <a:rPr lang="ja-JP" altLang="en-US" dirty="0">
                <a:solidFill>
                  <a:srgbClr val="FF0000"/>
                </a:solidFill>
              </a:rPr>
              <a:t>グラフで表現</a:t>
            </a:r>
            <a:r>
              <a:rPr lang="ja-JP" altLang="en-US" dirty="0"/>
              <a:t>した。</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研究ではこのコミュニティの中で影響力を持つアカウントを特定する手法を提案した。</a:t>
            </a:r>
            <a:endParaRPr kumimoji="1" lang="ja-JP" altLang="en-US" dirty="0"/>
          </a:p>
        </p:txBody>
      </p:sp>
      <p:pic>
        <p:nvPicPr>
          <p:cNvPr id="4" name="図 3">
            <a:extLst>
              <a:ext uri="{FF2B5EF4-FFF2-40B4-BE49-F238E27FC236}">
                <a16:creationId xmlns:a16="http://schemas.microsoft.com/office/drawing/2014/main" id="{C92FD1F5-C303-48BF-B950-B0652A2140EE}"/>
              </a:ext>
            </a:extLst>
          </p:cNvPr>
          <p:cNvPicPr>
            <a:picLocks noChangeAspect="1"/>
          </p:cNvPicPr>
          <p:nvPr/>
        </p:nvPicPr>
        <p:blipFill>
          <a:blip r:embed="rId2"/>
          <a:stretch>
            <a:fillRect/>
          </a:stretch>
        </p:blipFill>
        <p:spPr>
          <a:xfrm>
            <a:off x="3634041" y="3429000"/>
            <a:ext cx="4395597" cy="2219136"/>
          </a:xfrm>
          <a:prstGeom prst="rect">
            <a:avLst/>
          </a:prstGeom>
        </p:spPr>
      </p:pic>
    </p:spTree>
    <p:extLst>
      <p:ext uri="{BB962C8B-B14F-4D97-AF65-F5344CB8AC3E}">
        <p14:creationId xmlns:p14="http://schemas.microsoft.com/office/powerpoint/2010/main" val="1554471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2FD94-4CA9-4382-8C2F-A69A64EF5701}"/>
              </a:ext>
            </a:extLst>
          </p:cNvPr>
          <p:cNvSpPr>
            <a:spLocks noGrp="1"/>
          </p:cNvSpPr>
          <p:nvPr>
            <p:ph type="title"/>
          </p:nvPr>
        </p:nvSpPr>
        <p:spPr/>
        <p:txBody>
          <a:bodyPr/>
          <a:lstStyle/>
          <a:p>
            <a:r>
              <a:rPr lang="en-US" altLang="ja-JP" dirty="0"/>
              <a:t>pagerank.py</a:t>
            </a:r>
            <a:endParaRPr kumimoji="1" lang="ja-JP" altLang="en-US" dirty="0"/>
          </a:p>
        </p:txBody>
      </p:sp>
      <p:sp>
        <p:nvSpPr>
          <p:cNvPr id="3" name="コンテンツ プレースホルダー 2">
            <a:extLst>
              <a:ext uri="{FF2B5EF4-FFF2-40B4-BE49-F238E27FC236}">
                <a16:creationId xmlns:a16="http://schemas.microsoft.com/office/drawing/2014/main" id="{4AD88E28-4748-4188-9125-ACDA28C51E45}"/>
              </a:ext>
            </a:extLst>
          </p:cNvPr>
          <p:cNvSpPr>
            <a:spLocks noGrp="1"/>
          </p:cNvSpPr>
          <p:nvPr>
            <p:ph idx="1"/>
          </p:nvPr>
        </p:nvSpPr>
        <p:spPr/>
        <p:txBody>
          <a:bodyPr/>
          <a:lstStyle/>
          <a:p>
            <a:r>
              <a:rPr kumimoji="1" lang="en-US" altLang="ja-JP" dirty="0" err="1"/>
              <a:t>Checkrelation</a:t>
            </a:r>
            <a:r>
              <a:rPr lang="ja-JP" altLang="en-US" dirty="0"/>
              <a:t>で得られたグラフに対して</a:t>
            </a:r>
            <a:r>
              <a:rPr lang="ja-JP" altLang="en-US" u="sng" dirty="0">
                <a:solidFill>
                  <a:srgbClr val="FF0000"/>
                </a:solidFill>
              </a:rPr>
              <a:t>ページランクアルゴリズム</a:t>
            </a:r>
            <a:r>
              <a:rPr lang="ja-JP" altLang="en-US" dirty="0"/>
              <a:t>を適用して影響力のあるアカウントを特定</a:t>
            </a:r>
            <a:endParaRPr lang="en-US" altLang="ja-JP" dirty="0"/>
          </a:p>
          <a:p>
            <a:endParaRPr lang="en-US" altLang="ja-JP" dirty="0"/>
          </a:p>
          <a:p>
            <a:r>
              <a:rPr lang="ja-JP" altLang="en-US" u="sng" dirty="0"/>
              <a:t>ページランクアルゴリズムとは</a:t>
            </a:r>
            <a:endParaRPr lang="en-US" altLang="ja-JP" u="sng" dirty="0"/>
          </a:p>
          <a:p>
            <a:pPr marL="0" indent="0">
              <a:buNone/>
            </a:pPr>
            <a:r>
              <a:rPr lang="ja-JP" altLang="en-US" dirty="0"/>
              <a:t>　</a:t>
            </a:r>
            <a:r>
              <a:rPr lang="en-US" altLang="ja-JP" dirty="0"/>
              <a:t>Google</a:t>
            </a:r>
            <a:r>
              <a:rPr lang="ja-JP" altLang="en-US" dirty="0"/>
              <a:t>が使用していた</a:t>
            </a:r>
            <a:r>
              <a:rPr lang="en-US" altLang="ja-JP" dirty="0"/>
              <a:t>Web</a:t>
            </a:r>
            <a:r>
              <a:rPr lang="ja-JP" altLang="en-US" dirty="0"/>
              <a:t>サイト評価用アルゴリズム。多くのサイトに参照されるサイトは良質なサイトであるという考えに基づき、サイト内のリンク関係をグラフ化して適用する。</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31454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7833EA-6218-45B1-840C-6A1CD1B8C083}"/>
              </a:ext>
            </a:extLst>
          </p:cNvPr>
          <p:cNvSpPr>
            <a:spLocks noGrp="1"/>
          </p:cNvSpPr>
          <p:nvPr>
            <p:ph type="title"/>
          </p:nvPr>
        </p:nvSpPr>
        <p:spPr/>
        <p:txBody>
          <a:bodyPr/>
          <a:lstStyle/>
          <a:p>
            <a:r>
              <a:rPr kumimoji="1" lang="en-US" altLang="ja-JP" dirty="0"/>
              <a:t>NaiveBayes.py</a:t>
            </a:r>
            <a:endParaRPr kumimoji="1" lang="ja-JP" altLang="en-US" dirty="0"/>
          </a:p>
        </p:txBody>
      </p:sp>
      <p:sp>
        <p:nvSpPr>
          <p:cNvPr id="3" name="コンテンツ プレースホルダー 2">
            <a:extLst>
              <a:ext uri="{FF2B5EF4-FFF2-40B4-BE49-F238E27FC236}">
                <a16:creationId xmlns:a16="http://schemas.microsoft.com/office/drawing/2014/main" id="{4C2149A3-66A9-46FE-BDF6-D5D8093C6A70}"/>
              </a:ext>
            </a:extLst>
          </p:cNvPr>
          <p:cNvSpPr>
            <a:spLocks noGrp="1"/>
          </p:cNvSpPr>
          <p:nvPr>
            <p:ph idx="1"/>
          </p:nvPr>
        </p:nvSpPr>
        <p:spPr/>
        <p:txBody>
          <a:bodyPr/>
          <a:lstStyle/>
          <a:p>
            <a:r>
              <a:rPr lang="ja-JP" altLang="en-US" dirty="0"/>
              <a:t>文書</a:t>
            </a:r>
            <a:r>
              <a:rPr kumimoji="1" lang="ja-JP" altLang="en-US" dirty="0"/>
              <a:t>分類を行うためのベイズの定理の式をもとにしたアルゴリズムを実装した。</a:t>
            </a:r>
            <a:endParaRPr kumimoji="1" lang="en-US" altLang="ja-JP" dirty="0"/>
          </a:p>
          <a:p>
            <a:endParaRPr lang="en-US" altLang="ja-JP" dirty="0"/>
          </a:p>
          <a:p>
            <a:r>
              <a:rPr kumimoji="1" lang="ja-JP" altLang="en-US" dirty="0"/>
              <a:t>学習を行うことでカテゴリが未知の文書を入力したときそのカテゴリを予測できる。</a:t>
            </a:r>
            <a:endParaRPr kumimoji="1" lang="en-US" altLang="ja-JP" dirty="0"/>
          </a:p>
          <a:p>
            <a:endParaRPr lang="en-US" altLang="ja-JP" dirty="0"/>
          </a:p>
          <a:p>
            <a:r>
              <a:rPr kumimoji="1" lang="en-US" altLang="ja-JP" dirty="0"/>
              <a:t>Web</a:t>
            </a:r>
            <a:r>
              <a:rPr kumimoji="1" lang="ja-JP" altLang="en-US" dirty="0"/>
              <a:t>サイトを参考にしながらの作製だがこれによりオブジェクト指向の考え方を学ぶことができた。</a:t>
            </a:r>
          </a:p>
        </p:txBody>
      </p:sp>
    </p:spTree>
    <p:extLst>
      <p:ext uri="{BB962C8B-B14F-4D97-AF65-F5344CB8AC3E}">
        <p14:creationId xmlns:p14="http://schemas.microsoft.com/office/powerpoint/2010/main" val="2405823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D5D0BB-4D4D-47AE-A3D8-A69927EF9B00}"/>
              </a:ext>
            </a:extLst>
          </p:cNvPr>
          <p:cNvSpPr>
            <a:spLocks noGrp="1"/>
          </p:cNvSpPr>
          <p:nvPr>
            <p:ph type="title"/>
          </p:nvPr>
        </p:nvSpPr>
        <p:spPr/>
        <p:txBody>
          <a:bodyPr/>
          <a:lstStyle/>
          <a:p>
            <a:r>
              <a:rPr kumimoji="1" lang="en-US" altLang="ja-JP" dirty="0"/>
              <a:t>News2vec.py</a:t>
            </a:r>
            <a:endParaRPr kumimoji="1" lang="ja-JP" altLang="en-US" dirty="0"/>
          </a:p>
        </p:txBody>
      </p:sp>
      <p:sp>
        <p:nvSpPr>
          <p:cNvPr id="3" name="コンテンツ プレースホルダー 2">
            <a:extLst>
              <a:ext uri="{FF2B5EF4-FFF2-40B4-BE49-F238E27FC236}">
                <a16:creationId xmlns:a16="http://schemas.microsoft.com/office/drawing/2014/main" id="{C0417603-18BB-4918-81F0-EF0807413ED5}"/>
              </a:ext>
            </a:extLst>
          </p:cNvPr>
          <p:cNvSpPr>
            <a:spLocks noGrp="1"/>
          </p:cNvSpPr>
          <p:nvPr>
            <p:ph idx="1"/>
          </p:nvPr>
        </p:nvSpPr>
        <p:spPr/>
        <p:txBody>
          <a:bodyPr/>
          <a:lstStyle/>
          <a:p>
            <a:r>
              <a:rPr lang="ja-JP" altLang="en-US" dirty="0"/>
              <a:t>文字列である記事を</a:t>
            </a:r>
            <a:r>
              <a:rPr lang="en-US" altLang="ja-JP" u="sng" dirty="0">
                <a:solidFill>
                  <a:srgbClr val="FF0000"/>
                </a:solidFill>
              </a:rPr>
              <a:t>Doc2vec</a:t>
            </a:r>
            <a:r>
              <a:rPr lang="ja-JP" altLang="en-US" dirty="0"/>
              <a:t>によりベクトル化（数値化）するプログラム。</a:t>
            </a:r>
            <a:endParaRPr lang="en-US" altLang="ja-JP" dirty="0"/>
          </a:p>
          <a:p>
            <a:endParaRPr lang="en-US" altLang="ja-JP" dirty="0"/>
          </a:p>
          <a:p>
            <a:r>
              <a:rPr lang="en-US" altLang="ja-JP" u="sng" dirty="0"/>
              <a:t>Doc2vec</a:t>
            </a:r>
          </a:p>
          <a:p>
            <a:pPr marL="0" indent="0">
              <a:buNone/>
            </a:pPr>
            <a:r>
              <a:rPr lang="ja-JP" altLang="en-US" dirty="0"/>
              <a:t>　機械学習により文書をベクトル化する技術。類似する文書ベクトルは類似した値をとる。</a:t>
            </a:r>
            <a:endParaRPr lang="en-US" altLang="ja-JP" dirty="0"/>
          </a:p>
          <a:p>
            <a:endParaRPr kumimoji="1" lang="ja-JP" altLang="en-US" dirty="0"/>
          </a:p>
        </p:txBody>
      </p:sp>
    </p:spTree>
    <p:extLst>
      <p:ext uri="{BB962C8B-B14F-4D97-AF65-F5344CB8AC3E}">
        <p14:creationId xmlns:p14="http://schemas.microsoft.com/office/powerpoint/2010/main" val="161633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E6A44-83B1-44AD-9AE9-01F15D29DC0F}"/>
              </a:ext>
            </a:extLst>
          </p:cNvPr>
          <p:cNvSpPr>
            <a:spLocks noGrp="1"/>
          </p:cNvSpPr>
          <p:nvPr>
            <p:ph type="title"/>
          </p:nvPr>
        </p:nvSpPr>
        <p:spPr/>
        <p:txBody>
          <a:bodyPr/>
          <a:lstStyle/>
          <a:p>
            <a:r>
              <a:rPr lang="en-US" altLang="ja-JP" dirty="0"/>
              <a:t>d</a:t>
            </a:r>
            <a:r>
              <a:rPr kumimoji="1" lang="en-US" altLang="ja-JP" dirty="0"/>
              <a:t>oc2svm.py</a:t>
            </a:r>
            <a:endParaRPr kumimoji="1" lang="ja-JP" altLang="en-US" dirty="0"/>
          </a:p>
        </p:txBody>
      </p:sp>
      <p:sp>
        <p:nvSpPr>
          <p:cNvPr id="3" name="コンテンツ プレースホルダー 2">
            <a:extLst>
              <a:ext uri="{FF2B5EF4-FFF2-40B4-BE49-F238E27FC236}">
                <a16:creationId xmlns:a16="http://schemas.microsoft.com/office/drawing/2014/main" id="{486A79D3-9C0B-4872-BCCB-EABEF588515D}"/>
              </a:ext>
            </a:extLst>
          </p:cNvPr>
          <p:cNvSpPr>
            <a:spLocks noGrp="1"/>
          </p:cNvSpPr>
          <p:nvPr>
            <p:ph idx="1"/>
          </p:nvPr>
        </p:nvSpPr>
        <p:spPr/>
        <p:txBody>
          <a:bodyPr/>
          <a:lstStyle/>
          <a:p>
            <a:r>
              <a:rPr kumimoji="1" lang="en-US" altLang="ja-JP" dirty="0"/>
              <a:t>News2vec</a:t>
            </a:r>
            <a:r>
              <a:rPr kumimoji="1" lang="ja-JP" altLang="en-US" dirty="0"/>
              <a:t>で得られたベクトルを</a:t>
            </a:r>
            <a:r>
              <a:rPr kumimoji="1" lang="en-US" altLang="ja-JP" u="sng" dirty="0">
                <a:solidFill>
                  <a:srgbClr val="FF0000"/>
                </a:solidFill>
              </a:rPr>
              <a:t>SVM</a:t>
            </a:r>
            <a:r>
              <a:rPr kumimoji="1" lang="ja-JP" altLang="en-US" dirty="0"/>
              <a:t>で学習させカテゴリ予測を行うプログラム。</a:t>
            </a:r>
            <a:endParaRPr kumimoji="1" lang="en-US" altLang="ja-JP" dirty="0"/>
          </a:p>
          <a:p>
            <a:endParaRPr lang="en-US" altLang="ja-JP" dirty="0"/>
          </a:p>
          <a:p>
            <a:r>
              <a:rPr lang="en-US" altLang="ja-JP" u="sng" dirty="0"/>
              <a:t>SVM</a:t>
            </a:r>
          </a:p>
          <a:p>
            <a:pPr marL="0" indent="0">
              <a:buNone/>
            </a:pPr>
            <a:r>
              <a:rPr lang="ja-JP" altLang="en-US" dirty="0"/>
              <a:t>　機械学習によるパターン認識モデル。（教師あり学習）</a:t>
            </a:r>
            <a:endParaRPr lang="en-US" altLang="ja-JP" dirty="0"/>
          </a:p>
          <a:p>
            <a:endParaRPr lang="en-US" altLang="ja-JP" dirty="0"/>
          </a:p>
          <a:p>
            <a:r>
              <a:rPr kumimoji="1" lang="ja-JP" altLang="en-US" dirty="0"/>
              <a:t>作製にあたって機械学習（</a:t>
            </a:r>
            <a:r>
              <a:rPr kumimoji="1" lang="en-US" altLang="ja-JP" dirty="0"/>
              <a:t>deep learning)</a:t>
            </a:r>
            <a:r>
              <a:rPr kumimoji="1" lang="ja-JP" altLang="en-US" dirty="0"/>
              <a:t>の基礎的な知識を学習できた。</a:t>
            </a:r>
          </a:p>
        </p:txBody>
      </p:sp>
    </p:spTree>
    <p:extLst>
      <p:ext uri="{BB962C8B-B14F-4D97-AF65-F5344CB8AC3E}">
        <p14:creationId xmlns:p14="http://schemas.microsoft.com/office/powerpoint/2010/main" val="29996848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183</Words>
  <Application>Microsoft Office PowerPoint</Application>
  <PresentationFormat>ワイド画面</PresentationFormat>
  <Paragraphs>34</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作製物の説明</vt:lpstr>
      <vt:lpstr>Checkrelation.py</vt:lpstr>
      <vt:lpstr>pagerank.py</vt:lpstr>
      <vt:lpstr>NaiveBayes.py</vt:lpstr>
      <vt:lpstr>News2vec.py</vt:lpstr>
      <vt:lpstr>doc2svm.py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ac174605@edu.okinawa-ct.ac.jp</dc:creator>
  <cp:lastModifiedBy>ac174605@edu.okinawa-ct.ac.jp</cp:lastModifiedBy>
  <cp:revision>5</cp:revision>
  <dcterms:created xsi:type="dcterms:W3CDTF">2018-02-20T16:34:12Z</dcterms:created>
  <dcterms:modified xsi:type="dcterms:W3CDTF">2018-02-20T17:00:26Z</dcterms:modified>
</cp:coreProperties>
</file>