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61" r:id="rId5"/>
    <p:sldId id="275" r:id="rId6"/>
    <p:sldId id="262" r:id="rId7"/>
    <p:sldId id="263" r:id="rId8"/>
    <p:sldId id="272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F1B6-BBE2-4156-BBB9-899F4EB3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81939-7076-4472-9F2C-56295899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2AC9-7036-4351-A9BB-E7DAC254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B2C77-5B2E-451F-BAB3-B3D69D55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2A23-C678-4231-8D96-C2C90F63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7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F139-AFBF-4A09-8570-1E92245A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C7DA3-0CCE-4887-91AE-7E001579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6EFB-EE86-4D73-835D-56CA301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AF54-3589-48F6-8F48-40104E6E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CCDE-D9D2-4992-97FB-961CDC7F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2E339-6930-42DF-86FE-196A4F8D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7E01-E360-4F5A-9BAE-CF4B7A3F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668B-25C1-4B49-BAB3-044BCF3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F544-7F8F-4E2A-9A24-C85E6A64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8C6D-A433-4E03-8A2C-C312A873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8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ED1E-4410-4CC0-A51C-C7B2C25E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1444-6866-40D5-B087-A7784CDB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BC46-3D55-4020-864C-F6211DF0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C7C-27BE-487E-A39E-A9A5E6A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1F26-807C-42BE-9A53-A54BA4CC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91E7-6930-4BEC-A4C6-7FDB1F5B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A10EF-8DD3-4D1F-9678-8AFDDCD2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339A-9782-4C01-9A0F-8CE4372C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4061-BFF2-441F-981F-69784D76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88A2-1DEA-43ED-92E8-4F171F1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EC82-42FF-4F9E-8F37-D827FC37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86FA-756C-4F72-9D26-92108295B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D14D-2488-4374-908E-31BDFE6C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DABB-19A3-48D9-AD5A-65FED18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28614-08B3-4933-B104-5208C6F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A86B-4FE5-4A33-8242-541C795D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0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384E-98E9-4E24-9934-AE14B1B0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65D2-A281-43D4-BB8C-F8C166E7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C33A9-2BFF-4561-B49C-D998E5C3B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2F954-CBEE-4DC9-925B-4462FD8EA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EADE3-0135-4BA8-A030-B1416FF9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5C637-59AD-44CB-A241-FEA361AD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F156-6304-45A6-A733-33AEC524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02458-D515-4579-A2BB-791257E2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5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D74A-A78A-4908-8088-751B6A51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2B323-94D8-455A-B200-3D7732E4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9DAD5-A109-427D-940B-9048BE7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7A2B1-BF98-4D6A-BC20-F6C61004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3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081D2-7DC4-44BB-923D-37B317C3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B7751-30DA-46F3-B445-C31FB1B2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9971-FA5B-4946-A05D-2C2B3EA4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CD7-189D-4C42-A051-6ABEC533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02B8-85F1-449E-819E-979DC2BB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253E3-AED0-48C7-8E2C-B7CBFB0C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8F526-5122-4186-938C-2AB3C93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AD5B6-E758-42DC-AF5A-FD1A1422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6BAB5-8A1E-4239-B6CB-40F9B6C0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4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854E-623D-4049-B708-D7EA5E3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60F2-8780-4581-AA0E-8C3CF7C61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361D5-1285-43E4-9D3C-F561B4BD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1643-D8E6-4623-BD71-D0A1C70B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A826-12B7-43E0-8359-0FFFF2A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ED83D-F7D3-434E-B48C-E62CD2C8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E9705-21F1-461E-8CE6-C6519510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1CED-357B-4282-98E9-B9375259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1C7B-9DBB-47B9-BE7C-DC2AA6509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BDA5-CEE5-4653-81E2-81D9DAB11AB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662C-2DDB-4076-845A-8E4259732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71F7-C768-41BA-B109-CC4BA17CF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D3230-280B-4E3D-998C-F122EE8CD559}"/>
              </a:ext>
            </a:extLst>
          </p:cNvPr>
          <p:cNvSpPr txBox="1"/>
          <p:nvPr/>
        </p:nvSpPr>
        <p:spPr>
          <a:xfrm>
            <a:off x="2807594" y="1191195"/>
            <a:ext cx="6581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IRIS DATA ANALYSIS USING MACHINE LEARNING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2F297-80E0-49C4-BCB8-D318267D2439}"/>
              </a:ext>
            </a:extLst>
          </p:cNvPr>
          <p:cNvSpPr txBox="1"/>
          <p:nvPr/>
        </p:nvSpPr>
        <p:spPr>
          <a:xfrm>
            <a:off x="1842864" y="5022166"/>
            <a:ext cx="869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Machine Learning Intermediate Project</a:t>
            </a:r>
          </a:p>
        </p:txBody>
      </p:sp>
    </p:spTree>
    <p:extLst>
      <p:ext uri="{BB962C8B-B14F-4D97-AF65-F5344CB8AC3E}">
        <p14:creationId xmlns:p14="http://schemas.microsoft.com/office/powerpoint/2010/main" val="347030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099311-1FD5-4FCD-9481-26E7C8DEF55C}"/>
              </a:ext>
            </a:extLst>
          </p:cNvPr>
          <p:cNvSpPr txBox="1"/>
          <p:nvPr/>
        </p:nvSpPr>
        <p:spPr>
          <a:xfrm>
            <a:off x="838200" y="125475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  <a:hlinkClick r:id="rId2"/>
              </a:rPr>
              <a:t>www.Kaggle.com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080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Context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866-24EF-4292-9425-CB257347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IN" sz="1800" dirty="0"/>
              <a:t>species of Iris (namely </a:t>
            </a:r>
            <a:r>
              <a:rPr lang="en-US" sz="1800" dirty="0"/>
              <a:t>Iris-</a:t>
            </a:r>
            <a:r>
              <a:rPr lang="en-US" sz="1800" dirty="0" err="1"/>
              <a:t>setosa</a:t>
            </a:r>
            <a:r>
              <a:rPr lang="en-US" sz="1800" dirty="0"/>
              <a:t>, Iris-versicolor and Iris-virginica</a:t>
            </a:r>
            <a:r>
              <a:rPr lang="en-IN" sz="1800" dirty="0"/>
              <a:t>) can be determined with the help of its features, namely, sepal length, sepal width, petal length and petal width.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800" dirty="0"/>
              <a:t>The aim of this project is to use the different modelling techniques to determine which of these features can be best used to identify the species</a:t>
            </a:r>
            <a:r>
              <a:rPr lang="en-US" sz="1800" dirty="0"/>
              <a:t>. </a:t>
            </a:r>
            <a:endParaRPr lang="en-IN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Overview of the Dataset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866-24EF-4292-9425-CB257347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The iris dataset comprises of 50 samples each for the 3 different species, namely, Iris-</a:t>
            </a:r>
            <a:r>
              <a:rPr lang="en-US" sz="1800" dirty="0" err="1"/>
              <a:t>setosa</a:t>
            </a:r>
            <a:r>
              <a:rPr lang="en-US" sz="1800" dirty="0"/>
              <a:t>, Iris-versicolor and Iris-virginica.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The dataset also consists of the measurements in terms of sepal length (cm), sepal width (cm), petal length (cm) and petal width (cm).</a:t>
            </a:r>
            <a:endParaRPr lang="en-IN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IN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3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Relationship between Sepal Length and Sepal Width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56F3CA-9DEC-450A-999D-0F5AD1968B8B}"/>
              </a:ext>
            </a:extLst>
          </p:cNvPr>
          <p:cNvSpPr txBox="1"/>
          <p:nvPr/>
        </p:nvSpPr>
        <p:spPr>
          <a:xfrm>
            <a:off x="7835706" y="1266092"/>
            <a:ext cx="357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Sepal Length and Sepal Width features are slightly correlated with each other.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3FE1F-EC1D-4477-99E2-EE70568E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8301"/>
            <a:ext cx="6505135" cy="528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5083"/>
            <a:ext cx="10922391" cy="647115"/>
          </a:xfrm>
        </p:spPr>
        <p:txBody>
          <a:bodyPr>
            <a:noAutofit/>
          </a:bodyPr>
          <a:lstStyle/>
          <a:p>
            <a:r>
              <a:rPr lang="en-US" sz="3200" b="1" dirty="0"/>
              <a:t>Relationship between Petal Length and Width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FEF2D2-910E-4474-ADD0-4F8832EF0B90}"/>
              </a:ext>
            </a:extLst>
          </p:cNvPr>
          <p:cNvSpPr txBox="1"/>
          <p:nvPr/>
        </p:nvSpPr>
        <p:spPr>
          <a:xfrm>
            <a:off x="7568418" y="2025749"/>
            <a:ext cx="378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clear correlation between Petal length and width features 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12D711-34D4-4800-B2C0-C1AC4D94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81" y="1856152"/>
            <a:ext cx="5874287" cy="404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3559"/>
            <a:ext cx="10922391" cy="647115"/>
          </a:xfrm>
        </p:spPr>
        <p:txBody>
          <a:bodyPr>
            <a:noAutofit/>
          </a:bodyPr>
          <a:lstStyle/>
          <a:p>
            <a:r>
              <a:rPr lang="en-US" sz="3000" b="1" dirty="0"/>
              <a:t>Relationship - Sepal Length, Sepal Width. Petal Length and Petal Width</a:t>
            </a:r>
            <a:endParaRPr lang="en-IN" sz="3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FEF2D2-910E-4474-ADD0-4F8832EF0B90}"/>
              </a:ext>
            </a:extLst>
          </p:cNvPr>
          <p:cNvSpPr txBox="1"/>
          <p:nvPr/>
        </p:nvSpPr>
        <p:spPr>
          <a:xfrm>
            <a:off x="7568418" y="1209822"/>
            <a:ext cx="3785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clear correlation between Petal features and type of species.</a:t>
            </a:r>
          </a:p>
          <a:p>
            <a:endParaRPr lang="en-US" dirty="0"/>
          </a:p>
          <a:p>
            <a:r>
              <a:rPr lang="en-US" dirty="0"/>
              <a:t>The Petal Features are giving a better cluster division compared to the Sepal features. This indicates that the Petals can help in better and accurate Predictions over the Sepal.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9FDFCE-D5DE-40FD-8376-52195B72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77" y="1222717"/>
            <a:ext cx="62293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4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Correlation matrix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8C8743-0B61-4877-AEB9-4D562271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4" y="1661086"/>
            <a:ext cx="5995182" cy="400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233FBA-8E0C-4ACA-A076-6300E706A682}"/>
              </a:ext>
            </a:extLst>
          </p:cNvPr>
          <p:cNvSpPr txBox="1"/>
          <p:nvPr/>
        </p:nvSpPr>
        <p:spPr>
          <a:xfrm>
            <a:off x="7568418" y="1685704"/>
            <a:ext cx="378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Petal Width and Length are highly correlated whereas the Sepal Length and Width show weak correlations.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3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Modelling the data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D880C0-813E-4048-9407-CF1F594E1484}"/>
              </a:ext>
            </a:extLst>
          </p:cNvPr>
          <p:cNvSpPr txBox="1"/>
          <p:nvPr/>
        </p:nvSpPr>
        <p:spPr>
          <a:xfrm>
            <a:off x="838201" y="130829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used the following algorithms to calculate the training and testing accuracy of Petal and Sepal: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4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Results and Conclusion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D880C0-813E-4048-9407-CF1F594E1484}"/>
              </a:ext>
            </a:extLst>
          </p:cNvPr>
          <p:cNvSpPr txBox="1"/>
          <p:nvPr/>
        </p:nvSpPr>
        <p:spPr>
          <a:xfrm>
            <a:off x="838201" y="130829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training and testing accuracy of Petal and Sepal for each of the models is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DDABC-4DD4-4A29-AA36-8C969FCF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6" y="1778542"/>
            <a:ext cx="9814066" cy="1910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C7A32-51F5-4B87-99AB-3F409F51924C}"/>
              </a:ext>
            </a:extLst>
          </p:cNvPr>
          <p:cNvSpPr txBox="1"/>
          <p:nvPr/>
        </p:nvSpPr>
        <p:spPr>
          <a:xfrm>
            <a:off x="878057" y="424609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Petals over Sepal for training the data gives a much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results above, we can conclude that Petal Length and Width are the best features to identify the species of Iris.</a:t>
            </a:r>
          </a:p>
        </p:txBody>
      </p:sp>
    </p:spTree>
    <p:extLst>
      <p:ext uri="{BB962C8B-B14F-4D97-AF65-F5344CB8AC3E}">
        <p14:creationId xmlns:p14="http://schemas.microsoft.com/office/powerpoint/2010/main" val="2345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344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Context</vt:lpstr>
      <vt:lpstr>Overview of the Dataset</vt:lpstr>
      <vt:lpstr>Relationship between Sepal Length and Sepal Width</vt:lpstr>
      <vt:lpstr>Relationship between Petal Length and Width</vt:lpstr>
      <vt:lpstr>Relationship - Sepal Length, Sepal Width. Petal Length and Petal Width</vt:lpstr>
      <vt:lpstr>Correlation matrix</vt:lpstr>
      <vt:lpstr>Modelling the data</vt:lpstr>
      <vt:lpstr>Results and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Padannayil, Muraj</dc:creator>
  <cp:lastModifiedBy>Padannayil, Muraj</cp:lastModifiedBy>
  <cp:revision>57</cp:revision>
  <dcterms:created xsi:type="dcterms:W3CDTF">2019-05-03T08:03:25Z</dcterms:created>
  <dcterms:modified xsi:type="dcterms:W3CDTF">2019-10-12T10:52:35Z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muraj.padannayil@atos.net</vt:lpwstr>
  </property>
  <property fmtid="{D5CDD505-2E9C-101B-9397-08002B2CF9AE}" pid="5" name="MSIP_Label_112e00b9-34e2-4b26-a577-af1fd0f9f7ee_SetDate">
    <vt:lpwstr>2019-08-24T18:04:44.4789704Z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adca9085-d32d-4742-aca3-8d8ddde2254c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muraj.padannayil@atos.net</vt:lpwstr>
  </property>
  <property fmtid="{D5CDD505-2E9C-101B-9397-08002B2CF9AE}" pid="13" name="MSIP_Label_e463cba9-5f6c-478d-9329-7b2295e4e8ed_SetDate">
    <vt:lpwstr>2019-08-24T18:04:44.4789704Z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adca9085-d32d-4742-aca3-8d8ddde2254c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