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6" autoAdjust="0"/>
    <p:restoredTop sz="94660"/>
  </p:normalViewPr>
  <p:slideViewPr>
    <p:cSldViewPr snapToGrid="0">
      <p:cViewPr varScale="1">
        <p:scale>
          <a:sx n="76" d="100"/>
          <a:sy n="76" d="100"/>
        </p:scale>
        <p:origin x="58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86CA414-19DF-474E-A576-7542BC3ECDC8}" type="datetimeFigureOut">
              <a:rPr kumimoji="1" lang="ja-JP" altLang="en-US" smtClean="0"/>
              <a:t>2019/9/30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E3EC068-17B2-461C-8677-15C5F6D46A03}" type="slidenum">
              <a:rPr kumimoji="1" lang="ja-JP" altLang="en-US" smtClean="0"/>
              <a:t>‹#›</a:t>
            </a:fld>
            <a:endParaRPr kumimoji="1" lang="ja-JP" altLang="en-US"/>
          </a:p>
        </p:txBody>
      </p:sp>
    </p:spTree>
    <p:extLst>
      <p:ext uri="{BB962C8B-B14F-4D97-AF65-F5344CB8AC3E}">
        <p14:creationId xmlns:p14="http://schemas.microsoft.com/office/powerpoint/2010/main" val="2101619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86CA414-19DF-474E-A576-7542BC3ECDC8}" type="datetimeFigureOut">
              <a:rPr kumimoji="1" lang="ja-JP" altLang="en-US" smtClean="0"/>
              <a:t>2019/9/30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E3EC068-17B2-461C-8677-15C5F6D46A03}" type="slidenum">
              <a:rPr kumimoji="1" lang="ja-JP" altLang="en-US" smtClean="0"/>
              <a:t>‹#›</a:t>
            </a:fld>
            <a:endParaRPr kumimoji="1" lang="ja-JP" altLang="en-US"/>
          </a:p>
        </p:txBody>
      </p:sp>
    </p:spTree>
    <p:extLst>
      <p:ext uri="{BB962C8B-B14F-4D97-AF65-F5344CB8AC3E}">
        <p14:creationId xmlns:p14="http://schemas.microsoft.com/office/powerpoint/2010/main" val="1565414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86CA414-19DF-474E-A576-7542BC3ECDC8}" type="datetimeFigureOut">
              <a:rPr kumimoji="1" lang="ja-JP" altLang="en-US" smtClean="0"/>
              <a:t>2019/9/30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E3EC068-17B2-461C-8677-15C5F6D46A03}" type="slidenum">
              <a:rPr kumimoji="1" lang="ja-JP" altLang="en-US" smtClean="0"/>
              <a:t>‹#›</a:t>
            </a:fld>
            <a:endParaRPr kumimoji="1" lang="ja-JP" altLang="en-US"/>
          </a:p>
        </p:txBody>
      </p:sp>
    </p:spTree>
    <p:extLst>
      <p:ext uri="{BB962C8B-B14F-4D97-AF65-F5344CB8AC3E}">
        <p14:creationId xmlns:p14="http://schemas.microsoft.com/office/powerpoint/2010/main" val="3985351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86CA414-19DF-474E-A576-7542BC3ECDC8}" type="datetimeFigureOut">
              <a:rPr kumimoji="1" lang="ja-JP" altLang="en-US" smtClean="0"/>
              <a:t>2019/9/30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E3EC068-17B2-461C-8677-15C5F6D46A03}" type="slidenum">
              <a:rPr kumimoji="1" lang="ja-JP" altLang="en-US" smtClean="0"/>
              <a:t>‹#›</a:t>
            </a:fld>
            <a:endParaRPr kumimoji="1" lang="ja-JP" altLang="en-US"/>
          </a:p>
        </p:txBody>
      </p:sp>
    </p:spTree>
    <p:extLst>
      <p:ext uri="{BB962C8B-B14F-4D97-AF65-F5344CB8AC3E}">
        <p14:creationId xmlns:p14="http://schemas.microsoft.com/office/powerpoint/2010/main" val="3300956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86CA414-19DF-474E-A576-7542BC3ECDC8}" type="datetimeFigureOut">
              <a:rPr kumimoji="1" lang="ja-JP" altLang="en-US" smtClean="0"/>
              <a:t>2019/9/30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E3EC068-17B2-461C-8677-15C5F6D46A03}" type="slidenum">
              <a:rPr kumimoji="1" lang="ja-JP" altLang="en-US" smtClean="0"/>
              <a:t>‹#›</a:t>
            </a:fld>
            <a:endParaRPr kumimoji="1" lang="ja-JP" altLang="en-US"/>
          </a:p>
        </p:txBody>
      </p:sp>
    </p:spTree>
    <p:extLst>
      <p:ext uri="{BB962C8B-B14F-4D97-AF65-F5344CB8AC3E}">
        <p14:creationId xmlns:p14="http://schemas.microsoft.com/office/powerpoint/2010/main" val="3304247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86CA414-19DF-474E-A576-7542BC3ECDC8}" type="datetimeFigureOut">
              <a:rPr kumimoji="1" lang="ja-JP" altLang="en-US" smtClean="0"/>
              <a:t>2019/9/30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E3EC068-17B2-461C-8677-15C5F6D46A03}" type="slidenum">
              <a:rPr kumimoji="1" lang="ja-JP" altLang="en-US" smtClean="0"/>
              <a:t>‹#›</a:t>
            </a:fld>
            <a:endParaRPr kumimoji="1" lang="ja-JP" altLang="en-US"/>
          </a:p>
        </p:txBody>
      </p:sp>
    </p:spTree>
    <p:extLst>
      <p:ext uri="{BB962C8B-B14F-4D97-AF65-F5344CB8AC3E}">
        <p14:creationId xmlns:p14="http://schemas.microsoft.com/office/powerpoint/2010/main" val="3472663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86CA414-19DF-474E-A576-7542BC3ECDC8}" type="datetimeFigureOut">
              <a:rPr kumimoji="1" lang="ja-JP" altLang="en-US" smtClean="0"/>
              <a:t>2019/9/30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E3EC068-17B2-461C-8677-15C5F6D46A03}" type="slidenum">
              <a:rPr kumimoji="1" lang="ja-JP" altLang="en-US" smtClean="0"/>
              <a:t>‹#›</a:t>
            </a:fld>
            <a:endParaRPr kumimoji="1" lang="ja-JP" altLang="en-US"/>
          </a:p>
        </p:txBody>
      </p:sp>
    </p:spTree>
    <p:extLst>
      <p:ext uri="{BB962C8B-B14F-4D97-AF65-F5344CB8AC3E}">
        <p14:creationId xmlns:p14="http://schemas.microsoft.com/office/powerpoint/2010/main" val="830893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86CA414-19DF-474E-A576-7542BC3ECDC8}" type="datetimeFigureOut">
              <a:rPr kumimoji="1" lang="ja-JP" altLang="en-US" smtClean="0"/>
              <a:t>2019/9/30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E3EC068-17B2-461C-8677-15C5F6D46A03}" type="slidenum">
              <a:rPr kumimoji="1" lang="ja-JP" altLang="en-US" smtClean="0"/>
              <a:t>‹#›</a:t>
            </a:fld>
            <a:endParaRPr kumimoji="1" lang="ja-JP" altLang="en-US"/>
          </a:p>
        </p:txBody>
      </p:sp>
    </p:spTree>
    <p:extLst>
      <p:ext uri="{BB962C8B-B14F-4D97-AF65-F5344CB8AC3E}">
        <p14:creationId xmlns:p14="http://schemas.microsoft.com/office/powerpoint/2010/main" val="2882593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86CA414-19DF-474E-A576-7542BC3ECDC8}" type="datetimeFigureOut">
              <a:rPr kumimoji="1" lang="ja-JP" altLang="en-US" smtClean="0"/>
              <a:t>2019/9/30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E3EC068-17B2-461C-8677-15C5F6D46A03}" type="slidenum">
              <a:rPr kumimoji="1" lang="ja-JP" altLang="en-US" smtClean="0"/>
              <a:t>‹#›</a:t>
            </a:fld>
            <a:endParaRPr kumimoji="1" lang="ja-JP" altLang="en-US"/>
          </a:p>
        </p:txBody>
      </p:sp>
    </p:spTree>
    <p:extLst>
      <p:ext uri="{BB962C8B-B14F-4D97-AF65-F5344CB8AC3E}">
        <p14:creationId xmlns:p14="http://schemas.microsoft.com/office/powerpoint/2010/main" val="4212834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86CA414-19DF-474E-A576-7542BC3ECDC8}" type="datetimeFigureOut">
              <a:rPr kumimoji="1" lang="ja-JP" altLang="en-US" smtClean="0"/>
              <a:t>2019/9/30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E3EC068-17B2-461C-8677-15C5F6D46A03}" type="slidenum">
              <a:rPr kumimoji="1" lang="ja-JP" altLang="en-US" smtClean="0"/>
              <a:t>‹#›</a:t>
            </a:fld>
            <a:endParaRPr kumimoji="1" lang="ja-JP" altLang="en-US"/>
          </a:p>
        </p:txBody>
      </p:sp>
    </p:spTree>
    <p:extLst>
      <p:ext uri="{BB962C8B-B14F-4D97-AF65-F5344CB8AC3E}">
        <p14:creationId xmlns:p14="http://schemas.microsoft.com/office/powerpoint/2010/main" val="3895470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86CA414-19DF-474E-A576-7542BC3ECDC8}" type="datetimeFigureOut">
              <a:rPr kumimoji="1" lang="ja-JP" altLang="en-US" smtClean="0"/>
              <a:t>2019/9/30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E3EC068-17B2-461C-8677-15C5F6D46A03}" type="slidenum">
              <a:rPr kumimoji="1" lang="ja-JP" altLang="en-US" smtClean="0"/>
              <a:t>‹#›</a:t>
            </a:fld>
            <a:endParaRPr kumimoji="1" lang="ja-JP" altLang="en-US"/>
          </a:p>
        </p:txBody>
      </p:sp>
    </p:spTree>
    <p:extLst>
      <p:ext uri="{BB962C8B-B14F-4D97-AF65-F5344CB8AC3E}">
        <p14:creationId xmlns:p14="http://schemas.microsoft.com/office/powerpoint/2010/main" val="1102131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6CA414-19DF-474E-A576-7542BC3ECDC8}" type="datetimeFigureOut">
              <a:rPr kumimoji="1" lang="ja-JP" altLang="en-US" smtClean="0"/>
              <a:t>2019/9/30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3EC068-17B2-461C-8677-15C5F6D46A03}" type="slidenum">
              <a:rPr kumimoji="1" lang="ja-JP" altLang="en-US" smtClean="0"/>
              <a:t>‹#›</a:t>
            </a:fld>
            <a:endParaRPr kumimoji="1" lang="ja-JP" altLang="en-US"/>
          </a:p>
        </p:txBody>
      </p:sp>
    </p:spTree>
    <p:extLst>
      <p:ext uri="{BB962C8B-B14F-4D97-AF65-F5344CB8AC3E}">
        <p14:creationId xmlns:p14="http://schemas.microsoft.com/office/powerpoint/2010/main" val="4149157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a:t>虎の穴振り返り</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smtClean="0"/>
          </a:p>
          <a:p>
            <a:r>
              <a:rPr kumimoji="1" lang="en-US" altLang="ja-JP" dirty="0" smtClean="0"/>
              <a:t>2019/9/31</a:t>
            </a:r>
          </a:p>
          <a:p>
            <a:r>
              <a:rPr lang="en-US" altLang="ja-JP" dirty="0" smtClean="0"/>
              <a:t>201243 </a:t>
            </a:r>
            <a:r>
              <a:rPr lang="ja-JP" altLang="en-US" dirty="0" smtClean="0"/>
              <a:t>村上</a:t>
            </a:r>
            <a:r>
              <a:rPr lang="ja-JP" altLang="en-US" dirty="0"/>
              <a:t>大和</a:t>
            </a:r>
            <a:endParaRPr kumimoji="1" lang="ja-JP" altLang="en-US" dirty="0"/>
          </a:p>
        </p:txBody>
      </p:sp>
    </p:spTree>
    <p:extLst>
      <p:ext uri="{BB962C8B-B14F-4D97-AF65-F5344CB8AC3E}">
        <p14:creationId xmlns:p14="http://schemas.microsoft.com/office/powerpoint/2010/main" val="14524498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仕様説明</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商品一覧をカートに追加する機能を実装</a:t>
            </a:r>
            <a:endParaRPr kumimoji="1" lang="en-US" altLang="ja-JP" dirty="0" smtClean="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31435" y="3155737"/>
            <a:ext cx="5760565" cy="3090303"/>
          </a:xfrm>
          <a:prstGeom prst="rect">
            <a:avLst/>
          </a:prstGeom>
        </p:spPr>
      </p:pic>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155736"/>
            <a:ext cx="5760565" cy="3090303"/>
          </a:xfrm>
          <a:prstGeom prst="rect">
            <a:avLst/>
          </a:prstGeom>
        </p:spPr>
      </p:pic>
      <p:sp>
        <p:nvSpPr>
          <p:cNvPr id="6" name="右矢印 5"/>
          <p:cNvSpPr/>
          <p:nvPr/>
        </p:nvSpPr>
        <p:spPr>
          <a:xfrm>
            <a:off x="5865271" y="4501662"/>
            <a:ext cx="461458" cy="5275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337828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31435" y="3146945"/>
            <a:ext cx="5760565" cy="3090303"/>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155736"/>
            <a:ext cx="5760565" cy="3090303"/>
          </a:xfrm>
          <a:prstGeom prst="rect">
            <a:avLst/>
          </a:prstGeom>
        </p:spPr>
      </p:pic>
      <p:sp>
        <p:nvSpPr>
          <p:cNvPr id="2" name="タイトル 1"/>
          <p:cNvSpPr>
            <a:spLocks noGrp="1"/>
          </p:cNvSpPr>
          <p:nvPr>
            <p:ph type="title"/>
          </p:nvPr>
        </p:nvSpPr>
        <p:spPr/>
        <p:txBody>
          <a:bodyPr/>
          <a:lstStyle/>
          <a:p>
            <a:r>
              <a:rPr lang="ja-JP" altLang="en-US" dirty="0"/>
              <a:t>仕様説明</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カートに追加した商品を削除も可能</a:t>
            </a:r>
            <a:endParaRPr kumimoji="1" lang="en-US" altLang="ja-JP" dirty="0" smtClean="0"/>
          </a:p>
        </p:txBody>
      </p:sp>
      <p:sp>
        <p:nvSpPr>
          <p:cNvPr id="6" name="右矢印 5"/>
          <p:cNvSpPr/>
          <p:nvPr/>
        </p:nvSpPr>
        <p:spPr>
          <a:xfrm>
            <a:off x="5865271" y="4501662"/>
            <a:ext cx="461458" cy="5275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070064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クラス</a:t>
            </a:r>
            <a:r>
              <a:rPr lang="ja-JP" altLang="en-US" dirty="0" smtClean="0"/>
              <a:t>構成</a:t>
            </a:r>
            <a:r>
              <a:rPr lang="en-US" altLang="ja-JP" dirty="0" smtClean="0"/>
              <a:t>_</a:t>
            </a:r>
            <a:r>
              <a:rPr lang="en-US" altLang="ja-JP" dirty="0" smtClean="0"/>
              <a:t>Controller</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ListController</a:t>
            </a:r>
            <a:r>
              <a:rPr lang="en-US" altLang="ja-JP" dirty="0" smtClean="0"/>
              <a:t> </a:t>
            </a:r>
            <a:r>
              <a:rPr lang="ja-JP" altLang="en-US" dirty="0" smtClean="0"/>
              <a:t>：画面からのリクエストやセッション、テンプレートへの値の受け渡しなど、全体の制御をおこなう。</a:t>
            </a:r>
            <a:endParaRPr kumimoji="1" lang="ja-JP" altLang="en-US" dirty="0"/>
          </a:p>
        </p:txBody>
      </p:sp>
    </p:spTree>
    <p:extLst>
      <p:ext uri="{BB962C8B-B14F-4D97-AF65-F5344CB8AC3E}">
        <p14:creationId xmlns:p14="http://schemas.microsoft.com/office/powerpoint/2010/main" val="159217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クラス</a:t>
            </a:r>
            <a:r>
              <a:rPr lang="ja-JP" altLang="en-US" dirty="0" smtClean="0"/>
              <a:t>構成</a:t>
            </a:r>
            <a:r>
              <a:rPr lang="en-US" altLang="ja-JP" dirty="0" smtClean="0"/>
              <a:t>_</a:t>
            </a:r>
            <a:r>
              <a:rPr lang="en-US" altLang="ja-JP" dirty="0" smtClean="0"/>
              <a:t>Model</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en-US" altLang="ja-JP" dirty="0" smtClean="0"/>
              <a:t>Cart</a:t>
            </a:r>
            <a:r>
              <a:rPr lang="ja-JP" altLang="en-US" dirty="0" smtClean="0"/>
              <a:t>：カート情報を扱う。</a:t>
            </a:r>
            <a:endParaRPr lang="en-US" altLang="ja-JP" dirty="0" smtClean="0"/>
          </a:p>
          <a:p>
            <a:endParaRPr lang="en-US" altLang="ja-JP" dirty="0" smtClean="0"/>
          </a:p>
          <a:p>
            <a:r>
              <a:rPr lang="en-US" altLang="ja-JP" dirty="0" err="1" smtClean="0"/>
              <a:t>CartForm</a:t>
            </a:r>
            <a:r>
              <a:rPr lang="ja-JP" altLang="en-US" dirty="0" smtClean="0"/>
              <a:t>：画面での入力内容を保持し、コントローラとの受け渡しに使用する。カート削除の際に使用。</a:t>
            </a:r>
            <a:endParaRPr lang="en-US" altLang="ja-JP" dirty="0" smtClean="0"/>
          </a:p>
          <a:p>
            <a:endParaRPr lang="en-US" altLang="ja-JP" dirty="0" smtClean="0"/>
          </a:p>
          <a:p>
            <a:r>
              <a:rPr lang="en-US" altLang="ja-JP" dirty="0" smtClean="0"/>
              <a:t>Item</a:t>
            </a:r>
            <a:r>
              <a:rPr lang="ja-JP" altLang="en-US" dirty="0" smtClean="0"/>
              <a:t>：商品クラス。商品の</a:t>
            </a:r>
            <a:r>
              <a:rPr lang="en-US" altLang="ja-JP" dirty="0" smtClean="0"/>
              <a:t>ID</a:t>
            </a:r>
            <a:r>
              <a:rPr lang="ja-JP" altLang="en-US" dirty="0" err="1" smtClean="0"/>
              <a:t>、</a:t>
            </a:r>
            <a:r>
              <a:rPr lang="ja-JP" altLang="en-US" dirty="0" smtClean="0"/>
              <a:t>名前、価格を保持する。</a:t>
            </a:r>
            <a:endParaRPr lang="en-US" altLang="ja-JP" dirty="0" smtClean="0"/>
          </a:p>
          <a:p>
            <a:endParaRPr lang="en-US" altLang="ja-JP" dirty="0" smtClean="0"/>
          </a:p>
          <a:p>
            <a:r>
              <a:rPr lang="en-US" altLang="ja-JP" dirty="0" err="1" smtClean="0"/>
              <a:t>ListForm</a:t>
            </a:r>
            <a:r>
              <a:rPr lang="ja-JP" altLang="en-US" dirty="0" smtClean="0"/>
              <a:t>：</a:t>
            </a:r>
            <a:r>
              <a:rPr lang="ja-JP" altLang="en-US" dirty="0" smtClean="0"/>
              <a:t>画面での入力内容を保持し、コントローラとの受け渡しに使用する。カート追加の際に使用。</a:t>
            </a:r>
            <a:endParaRPr lang="en-US" altLang="ja-JP" dirty="0" smtClean="0"/>
          </a:p>
          <a:p>
            <a:endParaRPr lang="en-US" altLang="ja-JP" dirty="0" smtClean="0"/>
          </a:p>
          <a:p>
            <a:r>
              <a:rPr lang="en-US" altLang="ja-JP" dirty="0" smtClean="0"/>
              <a:t>Order</a:t>
            </a:r>
            <a:r>
              <a:rPr lang="ja-JP" altLang="en-US" dirty="0" smtClean="0"/>
              <a:t>：注文クラス。注文された商品の</a:t>
            </a:r>
            <a:r>
              <a:rPr lang="en-US" altLang="ja-JP" dirty="0" smtClean="0"/>
              <a:t>ID</a:t>
            </a:r>
            <a:r>
              <a:rPr lang="ja-JP" altLang="en-US" dirty="0" err="1" smtClean="0"/>
              <a:t>、</a:t>
            </a:r>
            <a:r>
              <a:rPr lang="ja-JP" altLang="en-US" dirty="0" smtClean="0"/>
              <a:t>個数を保持する。</a:t>
            </a:r>
            <a:endParaRPr kumimoji="1" lang="ja-JP" altLang="en-US" dirty="0"/>
          </a:p>
        </p:txBody>
      </p:sp>
    </p:spTree>
    <p:extLst>
      <p:ext uri="{BB962C8B-B14F-4D97-AF65-F5344CB8AC3E}">
        <p14:creationId xmlns:p14="http://schemas.microsoft.com/office/powerpoint/2010/main" val="3270212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クラス</a:t>
            </a:r>
            <a:r>
              <a:rPr lang="ja-JP" altLang="en-US" dirty="0" smtClean="0"/>
              <a:t>構成</a:t>
            </a:r>
            <a:r>
              <a:rPr lang="en-US" altLang="ja-JP" dirty="0" smtClean="0"/>
              <a:t>_</a:t>
            </a:r>
            <a:r>
              <a:rPr lang="en-US" altLang="ja-JP" dirty="0" smtClean="0"/>
              <a:t>Service</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a:t>ListService</a:t>
            </a:r>
            <a:r>
              <a:rPr lang="ja-JP" altLang="en-US" dirty="0" smtClean="0"/>
              <a:t>：商品リストを扱うサービス</a:t>
            </a:r>
            <a:endParaRPr lang="en-US" altLang="ja-JP" dirty="0" smtClean="0"/>
          </a:p>
          <a:p>
            <a:pPr marL="0" indent="0">
              <a:buNone/>
            </a:pPr>
            <a:r>
              <a:rPr lang="ja-JP" altLang="en-US" dirty="0"/>
              <a:t>　</a:t>
            </a:r>
            <a:r>
              <a:rPr lang="ja-JP" altLang="en-US" dirty="0" smtClean="0"/>
              <a:t>商品管理</a:t>
            </a:r>
            <a:r>
              <a:rPr lang="en-US" altLang="ja-JP" dirty="0" smtClean="0"/>
              <a:t>DB(items)</a:t>
            </a:r>
            <a:r>
              <a:rPr lang="ja-JP" altLang="en-US" dirty="0" smtClean="0"/>
              <a:t>からアイテム情報を取得する。</a:t>
            </a:r>
            <a:endParaRPr lang="en-US" altLang="ja-JP" dirty="0" smtClean="0"/>
          </a:p>
          <a:p>
            <a:pPr marL="0" indent="0">
              <a:buNone/>
            </a:pPr>
            <a:endParaRPr lang="en-US" altLang="ja-JP" dirty="0" smtClean="0"/>
          </a:p>
          <a:p>
            <a:r>
              <a:rPr lang="en-US" altLang="ja-JP" dirty="0" err="1"/>
              <a:t>SessionService</a:t>
            </a:r>
            <a:r>
              <a:rPr lang="ja-JP" altLang="en-US" dirty="0" smtClean="0"/>
              <a:t>：セッション管理を行うサービス</a:t>
            </a:r>
            <a:endParaRPr lang="en-US" altLang="ja-JP" dirty="0" smtClean="0"/>
          </a:p>
          <a:p>
            <a:pPr marL="0" indent="0">
              <a:buNone/>
            </a:pPr>
            <a:r>
              <a:rPr lang="ja-JP" altLang="en-US" dirty="0" smtClean="0"/>
              <a:t>　セッション管理</a:t>
            </a:r>
            <a:r>
              <a:rPr lang="en-US" altLang="ja-JP" dirty="0" smtClean="0"/>
              <a:t>DB(</a:t>
            </a:r>
            <a:r>
              <a:rPr lang="en-US" altLang="ja-JP" dirty="0" err="1" smtClean="0"/>
              <a:t>session_items</a:t>
            </a:r>
            <a:r>
              <a:rPr lang="en-US" altLang="ja-JP" dirty="0" smtClean="0"/>
              <a:t>)</a:t>
            </a:r>
            <a:r>
              <a:rPr lang="ja-JP" altLang="en-US" dirty="0" smtClean="0"/>
              <a:t>からアイテム取得、更新、削除を行う。</a:t>
            </a:r>
            <a:endParaRPr lang="en-US" altLang="ja-JP" dirty="0" smtClean="0"/>
          </a:p>
        </p:txBody>
      </p:sp>
    </p:spTree>
    <p:extLst>
      <p:ext uri="{BB962C8B-B14F-4D97-AF65-F5344CB8AC3E}">
        <p14:creationId xmlns:p14="http://schemas.microsoft.com/office/powerpoint/2010/main" val="291052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クラス</a:t>
            </a:r>
            <a:r>
              <a:rPr lang="ja-JP" altLang="en-US" dirty="0" smtClean="0"/>
              <a:t>構成</a:t>
            </a:r>
            <a:r>
              <a:rPr lang="ja-JP" altLang="en-US" dirty="0"/>
              <a:t>図</a:t>
            </a:r>
            <a:endParaRPr kumimoji="1" lang="ja-JP" altLang="en-US" dirty="0"/>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448082"/>
            <a:ext cx="8335108" cy="5110907"/>
          </a:xfrm>
        </p:spPr>
      </p:pic>
    </p:spTree>
    <p:extLst>
      <p:ext uri="{BB962C8B-B14F-4D97-AF65-F5344CB8AC3E}">
        <p14:creationId xmlns:p14="http://schemas.microsoft.com/office/powerpoint/2010/main" val="2543092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講習の成果</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初めて</a:t>
            </a:r>
            <a:r>
              <a:rPr kumimoji="1" lang="en-US" altLang="ja-JP" dirty="0" smtClean="0"/>
              <a:t>Web</a:t>
            </a:r>
            <a:r>
              <a:rPr kumimoji="1" lang="ja-JP" altLang="en-US" dirty="0" smtClean="0"/>
              <a:t>アプリケーション作成に触れ、</a:t>
            </a:r>
            <a:r>
              <a:rPr kumimoji="1" lang="en-US" altLang="ja-JP" dirty="0" smtClean="0"/>
              <a:t>HTML</a:t>
            </a:r>
            <a:r>
              <a:rPr kumimoji="1" lang="ja-JP" altLang="en-US" dirty="0" smtClean="0"/>
              <a:t>や</a:t>
            </a:r>
            <a:r>
              <a:rPr kumimoji="1" lang="en-US" altLang="ja-JP" dirty="0" smtClean="0"/>
              <a:t>CSS</a:t>
            </a:r>
            <a:r>
              <a:rPr kumimoji="1" lang="ja-JP" altLang="en-US" dirty="0" err="1" smtClean="0"/>
              <a:t>、</a:t>
            </a:r>
            <a:r>
              <a:rPr kumimoji="1" lang="en-US" altLang="ja-JP" dirty="0" err="1" smtClean="0"/>
              <a:t>Springboot</a:t>
            </a:r>
            <a:r>
              <a:rPr kumimoji="1" lang="ja-JP" altLang="en-US" dirty="0" err="1" smtClean="0"/>
              <a:t>、</a:t>
            </a:r>
            <a:r>
              <a:rPr lang="en-US" altLang="ja-JP" dirty="0" err="1" smtClean="0"/>
              <a:t>Thymeleaf</a:t>
            </a:r>
            <a:r>
              <a:rPr lang="ja-JP" altLang="en-US" dirty="0" smtClean="0"/>
              <a:t>を使用した作成方法を学ぶ事が出来た。</a:t>
            </a:r>
            <a:endParaRPr lang="en-US" altLang="ja-JP" dirty="0" smtClean="0"/>
          </a:p>
          <a:p>
            <a:endParaRPr lang="en-US" altLang="ja-JP" dirty="0"/>
          </a:p>
          <a:p>
            <a:r>
              <a:rPr lang="ja-JP" altLang="en-US" dirty="0" smtClean="0"/>
              <a:t>初めて触れる技術のため分からない事が多く、作成にあたって苦労したが、都度調べながら進め想定通りの動きとなったのがよかった。</a:t>
            </a:r>
            <a:endParaRPr lang="en-US" altLang="ja-JP" dirty="0" smtClean="0"/>
          </a:p>
          <a:p>
            <a:endParaRPr lang="en-US" altLang="ja-JP" dirty="0"/>
          </a:p>
          <a:p>
            <a:r>
              <a:rPr lang="ja-JP" altLang="en-US" dirty="0" smtClean="0"/>
              <a:t>今後業務で</a:t>
            </a:r>
            <a:r>
              <a:rPr lang="en-US" altLang="ja-JP" dirty="0" smtClean="0"/>
              <a:t>Web</a:t>
            </a:r>
            <a:r>
              <a:rPr lang="ja-JP" altLang="en-US" dirty="0" smtClean="0"/>
              <a:t>アプリケーション作成に携わる</a:t>
            </a:r>
            <a:r>
              <a:rPr lang="ja-JP" altLang="en-US" dirty="0"/>
              <a:t>事</a:t>
            </a:r>
            <a:r>
              <a:rPr lang="ja-JP" altLang="en-US" dirty="0" smtClean="0"/>
              <a:t>があれば今回学んだ事を</a:t>
            </a:r>
            <a:r>
              <a:rPr lang="ja-JP" altLang="en-US" smtClean="0"/>
              <a:t>積極的に生かして活躍出来るように継続的に学習を行って参ります。</a:t>
            </a:r>
            <a:endParaRPr lang="en-US" altLang="ja-JP" dirty="0"/>
          </a:p>
          <a:p>
            <a:endParaRPr kumimoji="1" lang="ja-JP" altLang="en-US" dirty="0"/>
          </a:p>
        </p:txBody>
      </p:sp>
    </p:spTree>
    <p:extLst>
      <p:ext uri="{BB962C8B-B14F-4D97-AF65-F5344CB8AC3E}">
        <p14:creationId xmlns:p14="http://schemas.microsoft.com/office/powerpoint/2010/main" val="104415001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253</Words>
  <Application>Microsoft Office PowerPoint</Application>
  <PresentationFormat>ワイド画面</PresentationFormat>
  <Paragraphs>33</Paragraphs>
  <Slides>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游ゴシック</vt:lpstr>
      <vt:lpstr>游ゴシック Light</vt:lpstr>
      <vt:lpstr>Arial</vt:lpstr>
      <vt:lpstr>Office テーマ</vt:lpstr>
      <vt:lpstr>虎の穴振り返り</vt:lpstr>
      <vt:lpstr>仕様説明</vt:lpstr>
      <vt:lpstr>仕様説明</vt:lpstr>
      <vt:lpstr>クラス構成_Controller</vt:lpstr>
      <vt:lpstr>クラス構成_Model</vt:lpstr>
      <vt:lpstr>クラス構成_Service</vt:lpstr>
      <vt:lpstr>クラス構成図</vt:lpstr>
      <vt:lpstr>講習の成果</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虎の穴振り返り</dc:title>
  <dc:creator>systena</dc:creator>
  <cp:lastModifiedBy>systena</cp:lastModifiedBy>
  <cp:revision>13</cp:revision>
  <dcterms:created xsi:type="dcterms:W3CDTF">2019-09-29T19:54:59Z</dcterms:created>
  <dcterms:modified xsi:type="dcterms:W3CDTF">2019-09-29T22:26:30Z</dcterms:modified>
</cp:coreProperties>
</file>