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ACA7A3-4EB0-09FF-E44F-84D7A045E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AC5416-8D8F-1042-948D-5BD80193C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EF2625-ED21-CAB7-8694-FB7AA544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7729-8909-4464-9C26-39299171491E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3A1B5E-3142-BB9D-4631-46098C2E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7F4560-C60E-E27F-45BC-645DA4E2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2CBD-8DBB-4843-B5D1-66B22F7D0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64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809D66-B8B0-9B0A-02D9-5A32385E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210E81-1B08-40CF-E8E8-F32156463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B77205-2DD7-2DA6-A547-D0938325C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7729-8909-4464-9C26-39299171491E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1C266B-DA7C-C738-BA40-C6C645E1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22BA22-63DC-36A5-C133-A519FB48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2CBD-8DBB-4843-B5D1-66B22F7D0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47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3DD0F4F-A015-3BDA-DB1B-83D510D64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27F05E-C12F-92E5-2361-08856F4A4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9204E7-9A1E-BAFC-B007-4B0A07A7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7729-8909-4464-9C26-39299171491E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8D6BE9-5226-AEBF-E7C0-F68B482BD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269EDE-4025-D5CB-FDB2-9320704B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2CBD-8DBB-4843-B5D1-66B22F7D0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349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0F96D3-1E40-086D-775A-291CCF6B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5F1947-D63A-A01B-09CA-79D7D703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E0E0A1-2EF3-39A9-CFBE-E4527C527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7729-8909-4464-9C26-39299171491E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793E57-873D-9D21-C51D-762FD938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9B255E-1A97-6CA5-5CDB-2223D44C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2CBD-8DBB-4843-B5D1-66B22F7D0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67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FB7D8B-9ECF-C6DA-9FC8-45B1D2314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A75076-2A09-C664-6C5B-A07BC6A4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6BA506-C695-1A62-BA94-EED87668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7729-8909-4464-9C26-39299171491E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E64AD4-E285-4F13-6152-4CE1DF3F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34E83F-5E18-9B41-1DF1-0CFB3D627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2CBD-8DBB-4843-B5D1-66B22F7D0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54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2B34BF-13D9-AE62-C44A-4FD30757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6837DF-23A6-9CD4-7AE1-784597424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EF471B-22E6-9469-1BCE-C4EA3B61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5DA90A-F891-332E-6BCA-151B0689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7729-8909-4464-9C26-39299171491E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75F207-751F-8908-B6CD-588E109CC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90E437-4EE2-3D0E-34AD-4A5652A39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2CBD-8DBB-4843-B5D1-66B22F7D0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69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FC5EBC-3381-6C94-9F95-3D2CC5CD2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AEB561-3452-6F16-36F6-C7FE3A0C6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3ADD2A-CB8F-0827-6D93-23B81920D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2CA3310-E196-A810-297C-A4A2B9ADC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F3D08DA-5516-27A3-F00D-4F71E6838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96AAB98-8720-6BE3-5C69-F8A282C11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7729-8909-4464-9C26-39299171491E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D01D0E0-9C07-E1C4-CC7C-CE6269F6F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DB2F8A4-1AEF-659B-B340-5E2EA35F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2CBD-8DBB-4843-B5D1-66B22F7D0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65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32D932-117B-5D81-FF1E-F458339F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9CF2BD-3D8D-648C-47C7-8C295C2D9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7729-8909-4464-9C26-39299171491E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043EC45-9E75-D5F6-6CC0-601E37CC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14B70-1CE4-784E-167B-1F889C1B8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2CBD-8DBB-4843-B5D1-66B22F7D0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774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CBBA61-374A-E3EB-51A9-AB851D4A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7729-8909-4464-9C26-39299171491E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2956D65-ABF9-ACBA-10A9-D8C74168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E80531-19C9-DE41-4AF9-47EE4E23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2CBD-8DBB-4843-B5D1-66B22F7D0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66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48295F-AA6A-962C-6F96-CC99B2EBB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4399BD-EF26-91AA-491C-8AAAE655B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939D42-2F58-DB72-F76D-3A102FD97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00005E-789F-57B9-8CB4-0E8E60AE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7729-8909-4464-9C26-39299171491E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CB762D-A3F6-CBC2-E6C8-CCA42F40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57CAA6-26F5-8F62-D114-A587E294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2CBD-8DBB-4843-B5D1-66B22F7D0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25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49EDEC-7BCE-0224-72E2-E8D06AD18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98683FF-A6A5-969A-8A27-F1584B571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69F85F-F699-B479-6481-E4B2C8824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D38C83-8C11-8EA5-2CC0-AFA580B65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7729-8909-4464-9C26-39299171491E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7DC402-7B64-3CCA-A0E8-E0C281AC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D4113E-6155-4562-9F04-62B7E3FE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2CBD-8DBB-4843-B5D1-66B22F7D0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61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26D39EF-DAAA-DAF6-CCBE-EAEEEFC1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8E2ED1-AFE6-064B-460C-61CC551DD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77599E-EAD5-7DFA-BCDF-F6AFF33C7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C57729-8909-4464-9C26-39299171491E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5C2D40-FD9E-331C-A1EE-AA98D495B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E023F5-9494-291C-82A0-D9B6E6FF8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412CBD-8DBB-4843-B5D1-66B22F7D0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11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E44183-3E94-8494-E291-6D21550694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Flutter</a:t>
            </a:r>
            <a:r>
              <a:rPr lang="ja-JP" altLang="en-US" dirty="0"/>
              <a:t>を用いた</a:t>
            </a:r>
            <a:br>
              <a:rPr lang="en-US" altLang="ja-JP" dirty="0"/>
            </a:br>
            <a:r>
              <a:rPr lang="ja-JP" altLang="en-US" dirty="0"/>
              <a:t>アプリ制作</a:t>
            </a:r>
            <a:r>
              <a:rPr lang="en-US" altLang="ja-JP" dirty="0"/>
              <a:t>(</a:t>
            </a:r>
            <a:r>
              <a:rPr lang="ja-JP" altLang="en-US" dirty="0"/>
              <a:t>仮</a:t>
            </a:r>
            <a:r>
              <a:rPr lang="en-US" altLang="ja-JP"/>
              <a:t>)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1C4BE08-156E-B0B9-5F5D-3E7D1055A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5013"/>
            <a:ext cx="9144000" cy="1655762"/>
          </a:xfrm>
        </p:spPr>
        <p:txBody>
          <a:bodyPr/>
          <a:lstStyle/>
          <a:p>
            <a:r>
              <a:rPr kumimoji="1" lang="en-US" altLang="ja-JP" dirty="0"/>
              <a:t>AI</a:t>
            </a:r>
            <a:r>
              <a:rPr kumimoji="1" lang="ja-JP" altLang="en-US" dirty="0"/>
              <a:t>システム科</a:t>
            </a:r>
            <a:r>
              <a:rPr kumimoji="1" lang="en-US" altLang="ja-JP" dirty="0"/>
              <a:t>2</a:t>
            </a:r>
            <a:r>
              <a:rPr kumimoji="1" lang="ja-JP" altLang="en-US" dirty="0"/>
              <a:t>年 村上凌太</a:t>
            </a:r>
          </a:p>
        </p:txBody>
      </p:sp>
    </p:spTree>
    <p:extLst>
      <p:ext uri="{BB962C8B-B14F-4D97-AF65-F5344CB8AC3E}">
        <p14:creationId xmlns:p14="http://schemas.microsoft.com/office/powerpoint/2010/main" val="66703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61213F-1F93-8314-D7D8-F10AFCFB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制作に取り組んだこと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D389C7-E424-1674-B3DC-CD8568A4B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Flutter</a:t>
            </a:r>
            <a:r>
              <a:rPr lang="ja-JP" altLang="en-US" dirty="0"/>
              <a:t>を使ったアルバイト管理アプリ</a:t>
            </a:r>
            <a:endParaRPr lang="en-US" altLang="ja-JP" dirty="0"/>
          </a:p>
          <a:p>
            <a:r>
              <a:rPr kumimoji="1" lang="ja-JP" altLang="en-US" dirty="0"/>
              <a:t>シフト管理をする機能</a:t>
            </a:r>
            <a:endParaRPr kumimoji="1" lang="en-US" altLang="ja-JP" dirty="0"/>
          </a:p>
          <a:p>
            <a:r>
              <a:rPr lang="ja-JP" altLang="en-US" dirty="0"/>
              <a:t>給与計算ができる機能</a:t>
            </a:r>
            <a:endParaRPr lang="en-US" altLang="ja-JP" dirty="0"/>
          </a:p>
          <a:p>
            <a:r>
              <a:rPr kumimoji="1" lang="ja-JP" altLang="en-US" dirty="0"/>
              <a:t>仕事で重要な事をメモできる機能</a:t>
            </a:r>
          </a:p>
        </p:txBody>
      </p:sp>
    </p:spTree>
    <p:extLst>
      <p:ext uri="{BB962C8B-B14F-4D97-AF65-F5344CB8AC3E}">
        <p14:creationId xmlns:p14="http://schemas.microsoft.com/office/powerpoint/2010/main" val="341806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D47E0B-290B-0BCD-06DE-DB5DCC35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C80DAE-754A-F652-A7B1-88602D36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ホーム画面から各々のページに移動できる</a:t>
            </a:r>
            <a:r>
              <a:rPr lang="ja-JP" altLang="en-US" dirty="0"/>
              <a:t>ボタンを実装した</a:t>
            </a:r>
            <a:endParaRPr lang="en-US" altLang="ja-JP" dirty="0"/>
          </a:p>
          <a:p>
            <a:r>
              <a:rPr lang="ja-JP" altLang="en-US" dirty="0"/>
              <a:t>シフト管理する為のカレンダーを実装できるよう取り組み中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74444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0B446C-6AFE-BDA4-76B6-6DFD5C13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良かった点と改善点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BD7B4F-647C-F1A9-6915-782827C919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良かった点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172D27-DACE-4000-04E8-67E4D4522B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/>
              <a:t>各々のページに飛べるボタンを実装できた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38E6C1-D90C-0C01-BB81-3729ED347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ja-JP" altLang="en-US" dirty="0"/>
              <a:t>改善点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704FA2F-3D8D-5919-3C96-9F0A9AEAB73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ja-JP" altLang="en-US" dirty="0"/>
              <a:t>それぞれのページで動かす機能を実装する事が難しかった</a:t>
            </a:r>
          </a:p>
        </p:txBody>
      </p:sp>
    </p:spTree>
    <p:extLst>
      <p:ext uri="{BB962C8B-B14F-4D97-AF65-F5344CB8AC3E}">
        <p14:creationId xmlns:p14="http://schemas.microsoft.com/office/powerpoint/2010/main" val="564130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ED4BC-ECC6-55B4-1D8C-09E1F797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今回の制作で学べた事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21659D-13CF-5477-A687-6240230FE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初めて</a:t>
            </a:r>
            <a:r>
              <a:rPr kumimoji="1" lang="en-US" altLang="ja-JP" dirty="0"/>
              <a:t>Flutter</a:t>
            </a:r>
            <a:r>
              <a:rPr kumimoji="1" lang="ja-JP" altLang="en-US" dirty="0"/>
              <a:t>でのアプリ開発を経験できた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78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79AB53-5F19-AF76-4D14-C58BE4E3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648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20203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116</Words>
  <Application>Microsoft Office PowerPoint</Application>
  <PresentationFormat>ワイド画面</PresentationFormat>
  <Paragraphs>18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Flutterを用いた アプリ制作(仮)</vt:lpstr>
      <vt:lpstr>制作に取り組んだこと</vt:lpstr>
      <vt:lpstr>開発の進捗</vt:lpstr>
      <vt:lpstr>良かった点と改善点</vt:lpstr>
      <vt:lpstr>今回の制作で学べた事</vt:lpstr>
      <vt:lpstr>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Flutterを用いた アプリ制作</dc:title>
  <dc:creator>村上 凌太(zeal22220188)</dc:creator>
  <cp:lastModifiedBy>村上 凌太(zeal22220188)</cp:lastModifiedBy>
  <cp:revision>3</cp:revision>
  <dcterms:created xsi:type="dcterms:W3CDTF">2024-01-17T00:40:17Z</dcterms:created>
  <dcterms:modified xsi:type="dcterms:W3CDTF">2024-01-17T00:58:43Z</dcterms:modified>
</cp:coreProperties>
</file>