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636E2-51E8-4140-A874-E00759F6300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CAE729-EFFB-4C1F-B6CF-A95574DAF016}">
      <dgm:prSet custT="1"/>
      <dgm:spPr/>
      <dgm:t>
        <a:bodyPr/>
        <a:lstStyle/>
        <a:p>
          <a:r>
            <a:rPr kumimoji="1" lang="en-US" sz="3200" b="0" i="0" dirty="0"/>
            <a:t>Flutter</a:t>
          </a:r>
        </a:p>
        <a:p>
          <a:r>
            <a:rPr kumimoji="1" lang="ja-JP" altLang="en-US" sz="3200" b="0" i="0" dirty="0"/>
            <a:t>を使ったワーク</a:t>
          </a:r>
          <a:r>
            <a:rPr kumimoji="1" lang="ja-JP" sz="3200" b="0" i="0" dirty="0"/>
            <a:t>管理アプリ</a:t>
          </a:r>
          <a:endParaRPr lang="en-US" sz="3200" dirty="0"/>
        </a:p>
      </dgm:t>
    </dgm:pt>
    <dgm:pt modelId="{C8EE74ED-D9EA-487C-8E42-242C2D8FE9C7}" type="parTrans" cxnId="{3ED61A7D-5184-4FFD-84B9-679AF809C85B}">
      <dgm:prSet/>
      <dgm:spPr/>
      <dgm:t>
        <a:bodyPr/>
        <a:lstStyle/>
        <a:p>
          <a:endParaRPr lang="en-US"/>
        </a:p>
      </dgm:t>
    </dgm:pt>
    <dgm:pt modelId="{86D74FF5-F4F0-4817-AF3C-367D21F53DED}" type="sibTrans" cxnId="{3ED61A7D-5184-4FFD-84B9-679AF809C85B}">
      <dgm:prSet/>
      <dgm:spPr/>
      <dgm:t>
        <a:bodyPr/>
        <a:lstStyle/>
        <a:p>
          <a:endParaRPr lang="en-US"/>
        </a:p>
      </dgm:t>
    </dgm:pt>
    <dgm:pt modelId="{8A986E55-944C-454C-9147-5FCBFF129B14}">
      <dgm:prSet/>
      <dgm:spPr/>
      <dgm:t>
        <a:bodyPr/>
        <a:lstStyle/>
        <a:p>
          <a:r>
            <a:rPr kumimoji="1" lang="ja-JP" b="0" i="0"/>
            <a:t>シフト管理をする機能</a:t>
          </a:r>
          <a:endParaRPr lang="en-US"/>
        </a:p>
      </dgm:t>
    </dgm:pt>
    <dgm:pt modelId="{AE128973-1DCA-474B-8922-5B0B9E0432B6}" type="parTrans" cxnId="{9DB57C45-58EB-4524-A313-603DE2C9772F}">
      <dgm:prSet/>
      <dgm:spPr/>
      <dgm:t>
        <a:bodyPr/>
        <a:lstStyle/>
        <a:p>
          <a:endParaRPr lang="en-US"/>
        </a:p>
      </dgm:t>
    </dgm:pt>
    <dgm:pt modelId="{E2D70851-C6A3-4194-A51E-7A44D2D603D4}" type="sibTrans" cxnId="{9DB57C45-58EB-4524-A313-603DE2C9772F}">
      <dgm:prSet/>
      <dgm:spPr/>
      <dgm:t>
        <a:bodyPr/>
        <a:lstStyle/>
        <a:p>
          <a:endParaRPr lang="en-US"/>
        </a:p>
      </dgm:t>
    </dgm:pt>
    <dgm:pt modelId="{CBBFC567-1C0E-4930-8E76-7CC0DA9CB4A0}">
      <dgm:prSet/>
      <dgm:spPr/>
      <dgm:t>
        <a:bodyPr/>
        <a:lstStyle/>
        <a:p>
          <a:r>
            <a:rPr kumimoji="1" lang="ja-JP" b="0" i="0"/>
            <a:t>給与計算ができる機能</a:t>
          </a:r>
          <a:endParaRPr lang="en-US"/>
        </a:p>
      </dgm:t>
    </dgm:pt>
    <dgm:pt modelId="{7CE530C6-3FC0-4022-B958-56371BB5EB24}" type="parTrans" cxnId="{EC5604CB-3A65-4A36-BCAD-BA13CA5555F4}">
      <dgm:prSet/>
      <dgm:spPr/>
      <dgm:t>
        <a:bodyPr/>
        <a:lstStyle/>
        <a:p>
          <a:endParaRPr lang="en-US"/>
        </a:p>
      </dgm:t>
    </dgm:pt>
    <dgm:pt modelId="{54033E0F-AFC3-489E-9DA6-D7B44A131CC4}" type="sibTrans" cxnId="{EC5604CB-3A65-4A36-BCAD-BA13CA5555F4}">
      <dgm:prSet/>
      <dgm:spPr/>
      <dgm:t>
        <a:bodyPr/>
        <a:lstStyle/>
        <a:p>
          <a:endParaRPr lang="en-US"/>
        </a:p>
      </dgm:t>
    </dgm:pt>
    <dgm:pt modelId="{EB201361-5D8B-402B-8DE0-6274CF1DA32C}">
      <dgm:prSet/>
      <dgm:spPr/>
      <dgm:t>
        <a:bodyPr/>
        <a:lstStyle/>
        <a:p>
          <a:r>
            <a:rPr kumimoji="1" lang="ja-JP" b="0" i="0"/>
            <a:t>仕事で重要な事をメモできる機能</a:t>
          </a:r>
          <a:endParaRPr lang="en-US"/>
        </a:p>
      </dgm:t>
    </dgm:pt>
    <dgm:pt modelId="{C738D74E-A055-4AAD-BEC5-73A7E35F3C11}" type="parTrans" cxnId="{E3C93513-FA73-4231-B393-067E8A2439D4}">
      <dgm:prSet/>
      <dgm:spPr/>
      <dgm:t>
        <a:bodyPr/>
        <a:lstStyle/>
        <a:p>
          <a:endParaRPr lang="en-US"/>
        </a:p>
      </dgm:t>
    </dgm:pt>
    <dgm:pt modelId="{BADA491B-86B4-48D5-8F6A-96232E2546F8}" type="sibTrans" cxnId="{E3C93513-FA73-4231-B393-067E8A2439D4}">
      <dgm:prSet/>
      <dgm:spPr/>
      <dgm:t>
        <a:bodyPr/>
        <a:lstStyle/>
        <a:p>
          <a:endParaRPr lang="en-US"/>
        </a:p>
      </dgm:t>
    </dgm:pt>
    <dgm:pt modelId="{8CBAB346-E0DA-4ABF-A93E-7E1E677EFCBC}" type="pres">
      <dgm:prSet presAssocID="{7DA636E2-51E8-4140-A874-E00759F63006}" presName="vert0" presStyleCnt="0">
        <dgm:presLayoutVars>
          <dgm:dir/>
          <dgm:animOne val="branch"/>
          <dgm:animLvl val="lvl"/>
        </dgm:presLayoutVars>
      </dgm:prSet>
      <dgm:spPr/>
    </dgm:pt>
    <dgm:pt modelId="{25741BAD-DE99-4E89-9FCF-77456F6F11E3}" type="pres">
      <dgm:prSet presAssocID="{17CAE729-EFFB-4C1F-B6CF-A95574DAF016}" presName="thickLine" presStyleLbl="alignNode1" presStyleIdx="0" presStyleCnt="1"/>
      <dgm:spPr/>
    </dgm:pt>
    <dgm:pt modelId="{036646C2-BC60-4D36-9C20-B241CD5553FD}" type="pres">
      <dgm:prSet presAssocID="{17CAE729-EFFB-4C1F-B6CF-A95574DAF016}" presName="horz1" presStyleCnt="0"/>
      <dgm:spPr/>
    </dgm:pt>
    <dgm:pt modelId="{63BD0398-AD14-49FC-9AE7-165047CFA18E}" type="pres">
      <dgm:prSet presAssocID="{17CAE729-EFFB-4C1F-B6CF-A95574DAF016}" presName="tx1" presStyleLbl="revTx" presStyleIdx="0" presStyleCnt="4" custScaleX="169536"/>
      <dgm:spPr/>
    </dgm:pt>
    <dgm:pt modelId="{AD99D44B-2973-47BD-9D7A-12EC99D884B9}" type="pres">
      <dgm:prSet presAssocID="{17CAE729-EFFB-4C1F-B6CF-A95574DAF016}" presName="vert1" presStyleCnt="0"/>
      <dgm:spPr/>
    </dgm:pt>
    <dgm:pt modelId="{1B5EB307-C850-4E02-81D9-76D6FF75CE35}" type="pres">
      <dgm:prSet presAssocID="{8A986E55-944C-454C-9147-5FCBFF129B14}" presName="vertSpace2a" presStyleCnt="0"/>
      <dgm:spPr/>
    </dgm:pt>
    <dgm:pt modelId="{EE8C2E50-AC35-4605-AA6F-F40D57E4290E}" type="pres">
      <dgm:prSet presAssocID="{8A986E55-944C-454C-9147-5FCBFF129B14}" presName="horz2" presStyleCnt="0"/>
      <dgm:spPr/>
    </dgm:pt>
    <dgm:pt modelId="{DBC493B3-179E-47F9-B134-31347C8DD2E7}" type="pres">
      <dgm:prSet presAssocID="{8A986E55-944C-454C-9147-5FCBFF129B14}" presName="horzSpace2" presStyleCnt="0"/>
      <dgm:spPr/>
    </dgm:pt>
    <dgm:pt modelId="{126D0635-490A-4032-AFB7-D302BB26FE37}" type="pres">
      <dgm:prSet presAssocID="{8A986E55-944C-454C-9147-5FCBFF129B14}" presName="tx2" presStyleLbl="revTx" presStyleIdx="1" presStyleCnt="4"/>
      <dgm:spPr/>
    </dgm:pt>
    <dgm:pt modelId="{C918CD7D-A7E7-470D-B119-05E06B5AF489}" type="pres">
      <dgm:prSet presAssocID="{8A986E55-944C-454C-9147-5FCBFF129B14}" presName="vert2" presStyleCnt="0"/>
      <dgm:spPr/>
    </dgm:pt>
    <dgm:pt modelId="{929ED04C-91DF-4006-ADDF-22DC0B2062EC}" type="pres">
      <dgm:prSet presAssocID="{8A986E55-944C-454C-9147-5FCBFF129B14}" presName="thinLine2b" presStyleLbl="callout" presStyleIdx="0" presStyleCnt="3"/>
      <dgm:spPr/>
    </dgm:pt>
    <dgm:pt modelId="{D6BD0A53-9962-44AE-862E-3DAB085721D4}" type="pres">
      <dgm:prSet presAssocID="{8A986E55-944C-454C-9147-5FCBFF129B14}" presName="vertSpace2b" presStyleCnt="0"/>
      <dgm:spPr/>
    </dgm:pt>
    <dgm:pt modelId="{5067EF54-1530-484B-8CEE-304F4DB8D589}" type="pres">
      <dgm:prSet presAssocID="{CBBFC567-1C0E-4930-8E76-7CC0DA9CB4A0}" presName="horz2" presStyleCnt="0"/>
      <dgm:spPr/>
    </dgm:pt>
    <dgm:pt modelId="{1C0C34B6-EB94-4A85-8EA6-DC1A36DD839C}" type="pres">
      <dgm:prSet presAssocID="{CBBFC567-1C0E-4930-8E76-7CC0DA9CB4A0}" presName="horzSpace2" presStyleCnt="0"/>
      <dgm:spPr/>
    </dgm:pt>
    <dgm:pt modelId="{C3F40AD8-7857-4821-AA19-776A60D5CC43}" type="pres">
      <dgm:prSet presAssocID="{CBBFC567-1C0E-4930-8E76-7CC0DA9CB4A0}" presName="tx2" presStyleLbl="revTx" presStyleIdx="2" presStyleCnt="4"/>
      <dgm:spPr/>
    </dgm:pt>
    <dgm:pt modelId="{FB708877-C315-4A6F-B2CC-C281FF92525D}" type="pres">
      <dgm:prSet presAssocID="{CBBFC567-1C0E-4930-8E76-7CC0DA9CB4A0}" presName="vert2" presStyleCnt="0"/>
      <dgm:spPr/>
    </dgm:pt>
    <dgm:pt modelId="{9B99856A-B4C5-41B8-B3D4-CAA1955F965B}" type="pres">
      <dgm:prSet presAssocID="{CBBFC567-1C0E-4930-8E76-7CC0DA9CB4A0}" presName="thinLine2b" presStyleLbl="callout" presStyleIdx="1" presStyleCnt="3"/>
      <dgm:spPr/>
    </dgm:pt>
    <dgm:pt modelId="{D9F384DD-235B-4887-A090-C1CC42F0E227}" type="pres">
      <dgm:prSet presAssocID="{CBBFC567-1C0E-4930-8E76-7CC0DA9CB4A0}" presName="vertSpace2b" presStyleCnt="0"/>
      <dgm:spPr/>
    </dgm:pt>
    <dgm:pt modelId="{4737C510-18AD-4D31-93EE-670A9B70CFE9}" type="pres">
      <dgm:prSet presAssocID="{EB201361-5D8B-402B-8DE0-6274CF1DA32C}" presName="horz2" presStyleCnt="0"/>
      <dgm:spPr/>
    </dgm:pt>
    <dgm:pt modelId="{78B23548-C1F2-4AB1-A8DC-E6825781B4D5}" type="pres">
      <dgm:prSet presAssocID="{EB201361-5D8B-402B-8DE0-6274CF1DA32C}" presName="horzSpace2" presStyleCnt="0"/>
      <dgm:spPr/>
    </dgm:pt>
    <dgm:pt modelId="{FD013010-3C34-4905-8E56-48FA2709CE67}" type="pres">
      <dgm:prSet presAssocID="{EB201361-5D8B-402B-8DE0-6274CF1DA32C}" presName="tx2" presStyleLbl="revTx" presStyleIdx="3" presStyleCnt="4"/>
      <dgm:spPr/>
    </dgm:pt>
    <dgm:pt modelId="{5B9643D3-3299-4F2C-8A6C-3C5E66F275A9}" type="pres">
      <dgm:prSet presAssocID="{EB201361-5D8B-402B-8DE0-6274CF1DA32C}" presName="vert2" presStyleCnt="0"/>
      <dgm:spPr/>
    </dgm:pt>
    <dgm:pt modelId="{0ED9A2F9-9B9E-4CBE-A319-52D341AE1CB5}" type="pres">
      <dgm:prSet presAssocID="{EB201361-5D8B-402B-8DE0-6274CF1DA32C}" presName="thinLine2b" presStyleLbl="callout" presStyleIdx="2" presStyleCnt="3"/>
      <dgm:spPr/>
    </dgm:pt>
    <dgm:pt modelId="{1846DDD1-206D-46B6-B3BE-AA687EBE1200}" type="pres">
      <dgm:prSet presAssocID="{EB201361-5D8B-402B-8DE0-6274CF1DA32C}" presName="vertSpace2b" presStyleCnt="0"/>
      <dgm:spPr/>
    </dgm:pt>
  </dgm:ptLst>
  <dgm:cxnLst>
    <dgm:cxn modelId="{E3C93513-FA73-4231-B393-067E8A2439D4}" srcId="{17CAE729-EFFB-4C1F-B6CF-A95574DAF016}" destId="{EB201361-5D8B-402B-8DE0-6274CF1DA32C}" srcOrd="2" destOrd="0" parTransId="{C738D74E-A055-4AAD-BEC5-73A7E35F3C11}" sibTransId="{BADA491B-86B4-48D5-8F6A-96232E2546F8}"/>
    <dgm:cxn modelId="{9DB57C45-58EB-4524-A313-603DE2C9772F}" srcId="{17CAE729-EFFB-4C1F-B6CF-A95574DAF016}" destId="{8A986E55-944C-454C-9147-5FCBFF129B14}" srcOrd="0" destOrd="0" parTransId="{AE128973-1DCA-474B-8922-5B0B9E0432B6}" sibTransId="{E2D70851-C6A3-4194-A51E-7A44D2D603D4}"/>
    <dgm:cxn modelId="{1979254D-24E3-4A10-9231-3F738289F2D2}" type="presOf" srcId="{CBBFC567-1C0E-4930-8E76-7CC0DA9CB4A0}" destId="{C3F40AD8-7857-4821-AA19-776A60D5CC43}" srcOrd="0" destOrd="0" presId="urn:microsoft.com/office/officeart/2008/layout/LinedList"/>
    <dgm:cxn modelId="{3ED61A7D-5184-4FFD-84B9-679AF809C85B}" srcId="{7DA636E2-51E8-4140-A874-E00759F63006}" destId="{17CAE729-EFFB-4C1F-B6CF-A95574DAF016}" srcOrd="0" destOrd="0" parTransId="{C8EE74ED-D9EA-487C-8E42-242C2D8FE9C7}" sibTransId="{86D74FF5-F4F0-4817-AF3C-367D21F53DED}"/>
    <dgm:cxn modelId="{49637C90-05CB-4418-917F-FD5727370EA8}" type="presOf" srcId="{8A986E55-944C-454C-9147-5FCBFF129B14}" destId="{126D0635-490A-4032-AFB7-D302BB26FE37}" srcOrd="0" destOrd="0" presId="urn:microsoft.com/office/officeart/2008/layout/LinedList"/>
    <dgm:cxn modelId="{C409039A-77A2-4D48-9240-64539F66146A}" type="presOf" srcId="{17CAE729-EFFB-4C1F-B6CF-A95574DAF016}" destId="{63BD0398-AD14-49FC-9AE7-165047CFA18E}" srcOrd="0" destOrd="0" presId="urn:microsoft.com/office/officeart/2008/layout/LinedList"/>
    <dgm:cxn modelId="{EC5604CB-3A65-4A36-BCAD-BA13CA5555F4}" srcId="{17CAE729-EFFB-4C1F-B6CF-A95574DAF016}" destId="{CBBFC567-1C0E-4930-8E76-7CC0DA9CB4A0}" srcOrd="1" destOrd="0" parTransId="{7CE530C6-3FC0-4022-B958-56371BB5EB24}" sibTransId="{54033E0F-AFC3-489E-9DA6-D7B44A131CC4}"/>
    <dgm:cxn modelId="{B4E06ED5-6655-4205-AFAA-FA0A8DE435E1}" type="presOf" srcId="{EB201361-5D8B-402B-8DE0-6274CF1DA32C}" destId="{FD013010-3C34-4905-8E56-48FA2709CE67}" srcOrd="0" destOrd="0" presId="urn:microsoft.com/office/officeart/2008/layout/LinedList"/>
    <dgm:cxn modelId="{DCD5D2D9-2924-4EB8-9899-77AA3C8B05D3}" type="presOf" srcId="{7DA636E2-51E8-4140-A874-E00759F63006}" destId="{8CBAB346-E0DA-4ABF-A93E-7E1E677EFCBC}" srcOrd="0" destOrd="0" presId="urn:microsoft.com/office/officeart/2008/layout/LinedList"/>
    <dgm:cxn modelId="{E07272EF-752B-4699-AAD8-0495B22DF60A}" type="presParOf" srcId="{8CBAB346-E0DA-4ABF-A93E-7E1E677EFCBC}" destId="{25741BAD-DE99-4E89-9FCF-77456F6F11E3}" srcOrd="0" destOrd="0" presId="urn:microsoft.com/office/officeart/2008/layout/LinedList"/>
    <dgm:cxn modelId="{4CBD6913-3E57-4D52-BE73-2D4CADC80756}" type="presParOf" srcId="{8CBAB346-E0DA-4ABF-A93E-7E1E677EFCBC}" destId="{036646C2-BC60-4D36-9C20-B241CD5553FD}" srcOrd="1" destOrd="0" presId="urn:microsoft.com/office/officeart/2008/layout/LinedList"/>
    <dgm:cxn modelId="{112E4055-01BD-498E-9566-13F16976DAD9}" type="presParOf" srcId="{036646C2-BC60-4D36-9C20-B241CD5553FD}" destId="{63BD0398-AD14-49FC-9AE7-165047CFA18E}" srcOrd="0" destOrd="0" presId="urn:microsoft.com/office/officeart/2008/layout/LinedList"/>
    <dgm:cxn modelId="{EEB1349F-4E5F-4E52-ABE4-E47351972895}" type="presParOf" srcId="{036646C2-BC60-4D36-9C20-B241CD5553FD}" destId="{AD99D44B-2973-47BD-9D7A-12EC99D884B9}" srcOrd="1" destOrd="0" presId="urn:microsoft.com/office/officeart/2008/layout/LinedList"/>
    <dgm:cxn modelId="{466B26CB-8519-4834-B523-A27EE17A2824}" type="presParOf" srcId="{AD99D44B-2973-47BD-9D7A-12EC99D884B9}" destId="{1B5EB307-C850-4E02-81D9-76D6FF75CE35}" srcOrd="0" destOrd="0" presId="urn:microsoft.com/office/officeart/2008/layout/LinedList"/>
    <dgm:cxn modelId="{705F3E38-EF00-4A65-BD2D-572D41A83B0C}" type="presParOf" srcId="{AD99D44B-2973-47BD-9D7A-12EC99D884B9}" destId="{EE8C2E50-AC35-4605-AA6F-F40D57E4290E}" srcOrd="1" destOrd="0" presId="urn:microsoft.com/office/officeart/2008/layout/LinedList"/>
    <dgm:cxn modelId="{113AE561-3EEB-48AE-A700-75F11DA9CA31}" type="presParOf" srcId="{EE8C2E50-AC35-4605-AA6F-F40D57E4290E}" destId="{DBC493B3-179E-47F9-B134-31347C8DD2E7}" srcOrd="0" destOrd="0" presId="urn:microsoft.com/office/officeart/2008/layout/LinedList"/>
    <dgm:cxn modelId="{B3C1657B-4821-4B35-8185-7390A23FF864}" type="presParOf" srcId="{EE8C2E50-AC35-4605-AA6F-F40D57E4290E}" destId="{126D0635-490A-4032-AFB7-D302BB26FE37}" srcOrd="1" destOrd="0" presId="urn:microsoft.com/office/officeart/2008/layout/LinedList"/>
    <dgm:cxn modelId="{243CEC3F-F2E8-4F19-B3D4-26E07AD510F2}" type="presParOf" srcId="{EE8C2E50-AC35-4605-AA6F-F40D57E4290E}" destId="{C918CD7D-A7E7-470D-B119-05E06B5AF489}" srcOrd="2" destOrd="0" presId="urn:microsoft.com/office/officeart/2008/layout/LinedList"/>
    <dgm:cxn modelId="{F1F84CE0-7EA9-445E-9653-9B5E3B617D68}" type="presParOf" srcId="{AD99D44B-2973-47BD-9D7A-12EC99D884B9}" destId="{929ED04C-91DF-4006-ADDF-22DC0B2062EC}" srcOrd="2" destOrd="0" presId="urn:microsoft.com/office/officeart/2008/layout/LinedList"/>
    <dgm:cxn modelId="{818B84C7-A9FC-44A4-AB5C-652C880EC6D9}" type="presParOf" srcId="{AD99D44B-2973-47BD-9D7A-12EC99D884B9}" destId="{D6BD0A53-9962-44AE-862E-3DAB085721D4}" srcOrd="3" destOrd="0" presId="urn:microsoft.com/office/officeart/2008/layout/LinedList"/>
    <dgm:cxn modelId="{144CC4C9-1828-4BE4-8CEF-342E796B88D4}" type="presParOf" srcId="{AD99D44B-2973-47BD-9D7A-12EC99D884B9}" destId="{5067EF54-1530-484B-8CEE-304F4DB8D589}" srcOrd="4" destOrd="0" presId="urn:microsoft.com/office/officeart/2008/layout/LinedList"/>
    <dgm:cxn modelId="{D209620F-4D7B-4110-A92A-C61BC8546CB5}" type="presParOf" srcId="{5067EF54-1530-484B-8CEE-304F4DB8D589}" destId="{1C0C34B6-EB94-4A85-8EA6-DC1A36DD839C}" srcOrd="0" destOrd="0" presId="urn:microsoft.com/office/officeart/2008/layout/LinedList"/>
    <dgm:cxn modelId="{D5B4BE72-AD07-443F-B596-921C5DBECBFC}" type="presParOf" srcId="{5067EF54-1530-484B-8CEE-304F4DB8D589}" destId="{C3F40AD8-7857-4821-AA19-776A60D5CC43}" srcOrd="1" destOrd="0" presId="urn:microsoft.com/office/officeart/2008/layout/LinedList"/>
    <dgm:cxn modelId="{B0928DD6-792F-4F02-A728-D2B8BD934F67}" type="presParOf" srcId="{5067EF54-1530-484B-8CEE-304F4DB8D589}" destId="{FB708877-C315-4A6F-B2CC-C281FF92525D}" srcOrd="2" destOrd="0" presId="urn:microsoft.com/office/officeart/2008/layout/LinedList"/>
    <dgm:cxn modelId="{5BD9E630-7853-489F-AAC9-2790605ADB8A}" type="presParOf" srcId="{AD99D44B-2973-47BD-9D7A-12EC99D884B9}" destId="{9B99856A-B4C5-41B8-B3D4-CAA1955F965B}" srcOrd="5" destOrd="0" presId="urn:microsoft.com/office/officeart/2008/layout/LinedList"/>
    <dgm:cxn modelId="{7972409F-0197-4351-A5B1-999894164120}" type="presParOf" srcId="{AD99D44B-2973-47BD-9D7A-12EC99D884B9}" destId="{D9F384DD-235B-4887-A090-C1CC42F0E227}" srcOrd="6" destOrd="0" presId="urn:microsoft.com/office/officeart/2008/layout/LinedList"/>
    <dgm:cxn modelId="{8AC2A71F-DEBF-4759-A1F6-DDD0175DD936}" type="presParOf" srcId="{AD99D44B-2973-47BD-9D7A-12EC99D884B9}" destId="{4737C510-18AD-4D31-93EE-670A9B70CFE9}" srcOrd="7" destOrd="0" presId="urn:microsoft.com/office/officeart/2008/layout/LinedList"/>
    <dgm:cxn modelId="{380A6581-540C-4E88-A256-463C3904B234}" type="presParOf" srcId="{4737C510-18AD-4D31-93EE-670A9B70CFE9}" destId="{78B23548-C1F2-4AB1-A8DC-E6825781B4D5}" srcOrd="0" destOrd="0" presId="urn:microsoft.com/office/officeart/2008/layout/LinedList"/>
    <dgm:cxn modelId="{65CA866D-030B-494D-BD95-AB9E9A8255E6}" type="presParOf" srcId="{4737C510-18AD-4D31-93EE-670A9B70CFE9}" destId="{FD013010-3C34-4905-8E56-48FA2709CE67}" srcOrd="1" destOrd="0" presId="urn:microsoft.com/office/officeart/2008/layout/LinedList"/>
    <dgm:cxn modelId="{8D773264-FEBC-480E-A320-C438255B020D}" type="presParOf" srcId="{4737C510-18AD-4D31-93EE-670A9B70CFE9}" destId="{5B9643D3-3299-4F2C-8A6C-3C5E66F275A9}" srcOrd="2" destOrd="0" presId="urn:microsoft.com/office/officeart/2008/layout/LinedList"/>
    <dgm:cxn modelId="{1187F65B-A573-4075-AD9E-4FBF78454225}" type="presParOf" srcId="{AD99D44B-2973-47BD-9D7A-12EC99D884B9}" destId="{0ED9A2F9-9B9E-4CBE-A319-52D341AE1CB5}" srcOrd="8" destOrd="0" presId="urn:microsoft.com/office/officeart/2008/layout/LinedList"/>
    <dgm:cxn modelId="{474424FC-78EA-4710-B359-896DDB87F22C}" type="presParOf" srcId="{AD99D44B-2973-47BD-9D7A-12EC99D884B9}" destId="{1846DDD1-206D-46B6-B3BE-AA687EBE120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41BAD-DE99-4E89-9FCF-77456F6F11E3}">
      <dsp:nvSpPr>
        <dsp:cNvPr id="0" name=""/>
        <dsp:cNvSpPr/>
      </dsp:nvSpPr>
      <dsp:spPr>
        <a:xfrm>
          <a:off x="0" y="0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D0398-AD14-49FC-9AE7-165047CFA18E}">
      <dsp:nvSpPr>
        <dsp:cNvPr id="0" name=""/>
        <dsp:cNvSpPr/>
      </dsp:nvSpPr>
      <dsp:spPr>
        <a:xfrm>
          <a:off x="0" y="0"/>
          <a:ext cx="2660256" cy="419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b="0" i="0" kern="1200" dirty="0"/>
            <a:t>Flutter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0" i="0" kern="1200" dirty="0"/>
            <a:t>を使ったワーク</a:t>
          </a:r>
          <a:r>
            <a:rPr kumimoji="1" lang="ja-JP" sz="3200" b="0" i="0" kern="1200" dirty="0"/>
            <a:t>管理アプリ</a:t>
          </a:r>
          <a:endParaRPr lang="en-US" sz="3200" kern="1200" dirty="0"/>
        </a:p>
      </dsp:txBody>
      <dsp:txXfrm>
        <a:off x="0" y="0"/>
        <a:ext cx="2660256" cy="4195481"/>
      </dsp:txXfrm>
    </dsp:sp>
    <dsp:sp modelId="{126D0635-490A-4032-AFB7-D302BB26FE37}">
      <dsp:nvSpPr>
        <dsp:cNvPr id="0" name=""/>
        <dsp:cNvSpPr/>
      </dsp:nvSpPr>
      <dsp:spPr>
        <a:xfrm>
          <a:off x="2777941" y="65554"/>
          <a:ext cx="6158872" cy="131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100" b="0" i="0" kern="1200"/>
            <a:t>シフト管理をする機能</a:t>
          </a:r>
          <a:endParaRPr lang="en-US" sz="3100" kern="1200"/>
        </a:p>
      </dsp:txBody>
      <dsp:txXfrm>
        <a:off x="2777941" y="65554"/>
        <a:ext cx="6158872" cy="1311087"/>
      </dsp:txXfrm>
    </dsp:sp>
    <dsp:sp modelId="{929ED04C-91DF-4006-ADDF-22DC0B2062EC}">
      <dsp:nvSpPr>
        <dsp:cNvPr id="0" name=""/>
        <dsp:cNvSpPr/>
      </dsp:nvSpPr>
      <dsp:spPr>
        <a:xfrm>
          <a:off x="2660256" y="1376642"/>
          <a:ext cx="6276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40AD8-7857-4821-AA19-776A60D5CC43}">
      <dsp:nvSpPr>
        <dsp:cNvPr id="0" name=""/>
        <dsp:cNvSpPr/>
      </dsp:nvSpPr>
      <dsp:spPr>
        <a:xfrm>
          <a:off x="2777941" y="1442196"/>
          <a:ext cx="6158872" cy="131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100" b="0" i="0" kern="1200"/>
            <a:t>給与計算ができる機能</a:t>
          </a:r>
          <a:endParaRPr lang="en-US" sz="3100" kern="1200"/>
        </a:p>
      </dsp:txBody>
      <dsp:txXfrm>
        <a:off x="2777941" y="1442196"/>
        <a:ext cx="6158872" cy="1311087"/>
      </dsp:txXfrm>
    </dsp:sp>
    <dsp:sp modelId="{9B99856A-B4C5-41B8-B3D4-CAA1955F965B}">
      <dsp:nvSpPr>
        <dsp:cNvPr id="0" name=""/>
        <dsp:cNvSpPr/>
      </dsp:nvSpPr>
      <dsp:spPr>
        <a:xfrm>
          <a:off x="2660256" y="2753284"/>
          <a:ext cx="6276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13010-3C34-4905-8E56-48FA2709CE67}">
      <dsp:nvSpPr>
        <dsp:cNvPr id="0" name=""/>
        <dsp:cNvSpPr/>
      </dsp:nvSpPr>
      <dsp:spPr>
        <a:xfrm>
          <a:off x="2777941" y="2818838"/>
          <a:ext cx="6158872" cy="131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100" b="0" i="0" kern="1200"/>
            <a:t>仕事で重要な事をメモできる機能</a:t>
          </a:r>
          <a:endParaRPr lang="en-US" sz="3100" kern="1200"/>
        </a:p>
      </dsp:txBody>
      <dsp:txXfrm>
        <a:off x="2777941" y="2818838"/>
        <a:ext cx="6158872" cy="1311087"/>
      </dsp:txXfrm>
    </dsp:sp>
    <dsp:sp modelId="{0ED9A2F9-9B9E-4CBE-A319-52D341AE1CB5}">
      <dsp:nvSpPr>
        <dsp:cNvPr id="0" name=""/>
        <dsp:cNvSpPr/>
      </dsp:nvSpPr>
      <dsp:spPr>
        <a:xfrm>
          <a:off x="2660256" y="4129926"/>
          <a:ext cx="6276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6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0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29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69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45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59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14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9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52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17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4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7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8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96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C57729-8909-4464-9C26-39299171491E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2CBD-8DBB-4843-B5D1-66B22F7D0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81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E44183-3E94-8494-E291-6D215506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>
                <a:solidFill>
                  <a:srgbClr val="EBEBEB"/>
                </a:solidFill>
              </a:rPr>
              <a:t>Flutter</a:t>
            </a:r>
            <a:r>
              <a:rPr lang="ja-JP" altLang="en-US">
                <a:solidFill>
                  <a:srgbClr val="EBEBEB"/>
                </a:solidFill>
              </a:rPr>
              <a:t>を用いた</a:t>
            </a:r>
            <a:br>
              <a:rPr lang="en-US" altLang="ja-JP">
                <a:solidFill>
                  <a:srgbClr val="EBEBEB"/>
                </a:solidFill>
              </a:rPr>
            </a:br>
            <a:r>
              <a:rPr lang="ja-JP" altLang="en-US">
                <a:solidFill>
                  <a:srgbClr val="EBEBEB"/>
                </a:solidFill>
              </a:rPr>
              <a:t>アプリ制作</a:t>
            </a:r>
            <a:endParaRPr kumimoji="1" lang="ja-JP" altLang="en-US">
              <a:solidFill>
                <a:srgbClr val="EBEBEB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C4BE08-156E-B0B9-5F5D-3E7D1055A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chemeClr val="tx2">
                    <a:lumMod val="40000"/>
                    <a:lumOff val="60000"/>
                  </a:schemeClr>
                </a:solidFill>
              </a:rPr>
              <a:t>AI</a:t>
            </a:r>
            <a:r>
              <a: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システム科</a:t>
            </a:r>
            <a:r>
              <a:rPr kumimoji="1" lang="en-US" altLang="ja-JP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年 村上凌太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5FEA97D9-4D8C-3F60-D83B-46C9E04D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703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1213F-1F93-8314-D7D8-F10AFCF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制作に取り組んだこと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D691A66-C1BD-D31B-8DB5-D6F7CFD9A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916875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06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D47E0B-290B-0BCD-06DE-DB5DCC35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EBEBEB"/>
                </a:solidFill>
              </a:rPr>
              <a:t>開発できたこと</a:t>
            </a:r>
            <a:endParaRPr kumimoji="1" lang="ja-JP" altLang="en-US" dirty="0">
              <a:solidFill>
                <a:srgbClr val="EBEBEB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80DAE-754A-F652-A7B1-88602D36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FFFFFF"/>
                </a:solidFill>
              </a:rPr>
              <a:t>ホーム画面から各々のページに移動できる</a:t>
            </a:r>
            <a:endParaRPr kumimoji="1" lang="en-US" altLang="ja-JP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FFFF"/>
                </a:solidFill>
              </a:rPr>
              <a:t>									</a:t>
            </a:r>
            <a:r>
              <a:rPr lang="ja-JP" altLang="en-US" dirty="0">
                <a:solidFill>
                  <a:srgbClr val="FFFFFF"/>
                </a:solidFill>
              </a:rPr>
              <a:t>ボタンの実装</a:t>
            </a:r>
            <a:endParaRPr lang="en-US" altLang="ja-JP" dirty="0">
              <a:solidFill>
                <a:srgbClr val="FFFFFF"/>
              </a:solidFill>
            </a:endParaRPr>
          </a:p>
          <a:p>
            <a:r>
              <a:rPr lang="ja-JP" altLang="en-US" dirty="0">
                <a:solidFill>
                  <a:srgbClr val="FFFFFF"/>
                </a:solidFill>
              </a:rPr>
              <a:t>ホーム画面のデザイン</a:t>
            </a:r>
            <a:endParaRPr lang="en-US" altLang="ja-JP" dirty="0">
              <a:solidFill>
                <a:srgbClr val="FFFFFF"/>
              </a:solidFill>
            </a:endParaRPr>
          </a:p>
          <a:p>
            <a:r>
              <a:rPr lang="ja-JP" altLang="en-US" dirty="0">
                <a:solidFill>
                  <a:srgbClr val="FFFFFF"/>
                </a:solidFill>
              </a:rPr>
              <a:t>各々のページでそれっぽいものを出すこと</a:t>
            </a:r>
            <a:endParaRPr lang="en-US" altLang="ja-JP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FFFF"/>
              </a:solidFill>
            </a:endParaRPr>
          </a:p>
          <a:p>
            <a:endParaRPr lang="en-US" altLang="ja-JP" dirty="0">
              <a:solidFill>
                <a:srgbClr val="FFFFFF"/>
              </a:solidFill>
            </a:endParaRPr>
          </a:p>
          <a:p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ドキュメント内のグラフとペン">
            <a:extLst>
              <a:ext uri="{FF2B5EF4-FFF2-40B4-BE49-F238E27FC236}">
                <a16:creationId xmlns:a16="http://schemas.microsoft.com/office/drawing/2014/main" id="{CC5F6B46-3BAD-CE74-6927-A7D7EAAFC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07" r="18984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46F34E3-F2D6-E1B3-5DF5-EFC651731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46" y="1657186"/>
            <a:ext cx="4422402" cy="35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B446C-6AFE-BDA4-76B6-6DFD5C13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良かった点と改善点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BD7B4F-647C-F1A9-6915-782827C91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良かった点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172D27-DACE-4000-04E8-67E4D4522B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/>
              <a:t>各々のページに飛べるボタンを実装できた</a:t>
            </a:r>
            <a:endParaRPr kumimoji="1" lang="en-US" altLang="ja-JP" dirty="0"/>
          </a:p>
          <a:p>
            <a:r>
              <a:rPr kumimoji="1" lang="ja-JP" altLang="en-US" dirty="0"/>
              <a:t>自分が作りたいデザインのホーム画面を作れた</a:t>
            </a:r>
            <a:endParaRPr kumimoji="1" lang="en-US" altLang="ja-JP" dirty="0"/>
          </a:p>
          <a:p>
            <a:r>
              <a:rPr kumimoji="1" lang="ja-JP" altLang="en-US" dirty="0"/>
              <a:t>カレンダーや計算機をアプリに搭載できた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38E6C1-D90C-0C01-BB81-3729ED347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改善点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04FA2F-3D8D-5919-3C96-9F0A9AEAB7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それぞれのページで動かす機能を実装する事が難しかった</a:t>
            </a:r>
            <a:endParaRPr kumimoji="1" lang="en-US" altLang="ja-JP" dirty="0"/>
          </a:p>
          <a:p>
            <a:r>
              <a:rPr lang="ja-JP" altLang="en-US" dirty="0"/>
              <a:t>見た目だけで機能していないボタンが多い</a:t>
            </a:r>
            <a:endParaRPr lang="en-US" altLang="ja-JP" dirty="0"/>
          </a:p>
          <a:p>
            <a:r>
              <a:rPr kumimoji="1" lang="ja-JP" altLang="en-US" dirty="0"/>
              <a:t>コピペを使うことが多かった</a:t>
            </a:r>
          </a:p>
        </p:txBody>
      </p:sp>
    </p:spTree>
    <p:extLst>
      <p:ext uri="{BB962C8B-B14F-4D97-AF65-F5344CB8AC3E}">
        <p14:creationId xmlns:p14="http://schemas.microsoft.com/office/powerpoint/2010/main" val="56413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ED4BC-ECC6-55B4-1D8C-09E1F797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EBEBEB"/>
                </a:solidFill>
              </a:rPr>
              <a:t>今回の制作で学べた事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21659D-13CF-5477-A687-6240230F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初めて</a:t>
            </a:r>
            <a:r>
              <a:rPr kumimoji="1" lang="en-US" altLang="ja-JP">
                <a:solidFill>
                  <a:srgbClr val="FFFFFF"/>
                </a:solidFill>
              </a:rPr>
              <a:t>Flutter</a:t>
            </a:r>
            <a:r>
              <a:rPr kumimoji="1" lang="ja-JP" altLang="en-US">
                <a:solidFill>
                  <a:srgbClr val="FFFFFF"/>
                </a:solidFill>
              </a:rPr>
              <a:t>でのアプリ開発を経験できた</a:t>
            </a:r>
            <a:endParaRPr lang="en-US" altLang="ja-JP">
              <a:solidFill>
                <a:srgbClr val="FFFFFF"/>
              </a:solidFill>
            </a:endParaRPr>
          </a:p>
          <a:p>
            <a:r>
              <a:rPr kumimoji="1" lang="en-US" altLang="ja-JP">
                <a:solidFill>
                  <a:srgbClr val="FFFFFF"/>
                </a:solidFill>
              </a:rPr>
              <a:t>HTML</a:t>
            </a:r>
            <a:r>
              <a:rPr kumimoji="1" lang="ja-JP" altLang="en-US">
                <a:solidFill>
                  <a:srgbClr val="FFFFFF"/>
                </a:solidFill>
              </a:rPr>
              <a:t>と似たものだと思っていたが</a:t>
            </a:r>
            <a:r>
              <a:rPr kumimoji="1" lang="en-US" altLang="ja-JP">
                <a:solidFill>
                  <a:srgbClr val="FFFFFF"/>
                </a:solidFill>
              </a:rPr>
              <a:t>Flutter</a:t>
            </a:r>
            <a:r>
              <a:rPr kumimoji="1" lang="ja-JP" altLang="en-US">
                <a:solidFill>
                  <a:srgbClr val="FFFFFF"/>
                </a:solidFill>
              </a:rPr>
              <a:t>の方が難しかった</a:t>
            </a:r>
            <a:endParaRPr kumimoji="1" lang="en-US" altLang="ja-JP">
              <a:solidFill>
                <a:srgbClr val="FFFFFF"/>
              </a:solidFill>
            </a:endParaRPr>
          </a:p>
          <a:p>
            <a:r>
              <a:rPr lang="ja-JP" altLang="en-US">
                <a:solidFill>
                  <a:srgbClr val="FFFFFF"/>
                </a:solidFill>
              </a:rPr>
              <a:t>便利なプロパティが多く、自分で作らなくても様々な機能を</a:t>
            </a:r>
            <a:r>
              <a:rPr lang="en-US" altLang="ja-JP">
                <a:solidFill>
                  <a:srgbClr val="FFFFFF"/>
                </a:solidFill>
              </a:rPr>
              <a:t>Flutter</a:t>
            </a:r>
            <a:r>
              <a:rPr lang="ja-JP" altLang="en-US">
                <a:solidFill>
                  <a:srgbClr val="FFFFFF"/>
                </a:solidFill>
              </a:rPr>
              <a:t>を使えば導入することができる</a:t>
            </a:r>
            <a:endParaRPr kumimoji="1" lang="en-US" altLang="ja-JP">
              <a:solidFill>
                <a:srgbClr val="FFFFFF"/>
              </a:solidFill>
            </a:endParaRPr>
          </a:p>
          <a:p>
            <a:endParaRPr kumimoji="1" lang="en-US" altLang="ja-JP">
              <a:solidFill>
                <a:srgbClr val="FFFFFF"/>
              </a:solidFill>
            </a:endParaRPr>
          </a:p>
          <a:p>
            <a:endParaRPr kumimoji="1" lang="en-US" altLang="ja-JP">
              <a:solidFill>
                <a:srgbClr val="FFFFFF"/>
              </a:solidFill>
            </a:endParaRPr>
          </a:p>
          <a:p>
            <a:endParaRPr kumimoji="1" lang="en-US" altLang="ja-JP">
              <a:solidFill>
                <a:srgbClr val="FFFFFF"/>
              </a:solidFill>
            </a:endParaRPr>
          </a:p>
          <a:p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画面上のコンピューターのスクリプト">
            <a:extLst>
              <a:ext uri="{FF2B5EF4-FFF2-40B4-BE49-F238E27FC236}">
                <a16:creationId xmlns:a16="http://schemas.microsoft.com/office/drawing/2014/main" id="{93194245-16FE-1B15-9741-91FD2C45F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9" r="4573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78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79AB53-5F19-AF76-4D14-C58BE4E3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0203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191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イオン</vt:lpstr>
      <vt:lpstr>Flutterを用いた アプリ制作</vt:lpstr>
      <vt:lpstr>制作に取り組んだこと</vt:lpstr>
      <vt:lpstr>開発できたこと</vt:lpstr>
      <vt:lpstr>良かった点と改善点</vt:lpstr>
      <vt:lpstr>今回の制作で学べた事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Flutterを用いた アプリ制作</dc:title>
  <dc:creator>村上 凌太(zeal22220188)</dc:creator>
  <cp:lastModifiedBy>村上 凌太(zeal22220188)</cp:lastModifiedBy>
  <cp:revision>6</cp:revision>
  <dcterms:created xsi:type="dcterms:W3CDTF">2024-01-17T00:40:17Z</dcterms:created>
  <dcterms:modified xsi:type="dcterms:W3CDTF">2024-01-23T21:13:46Z</dcterms:modified>
</cp:coreProperties>
</file>