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60" autoAdjust="0"/>
    <p:restoredTop sz="68235" autoAdjust="0"/>
  </p:normalViewPr>
  <p:slideViewPr>
    <p:cSldViewPr>
      <p:cViewPr varScale="1">
        <p:scale>
          <a:sx n="76" d="100"/>
          <a:sy n="76" d="100"/>
        </p:scale>
        <p:origin x="-108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2286"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E9B436-22A0-42DC-AB74-A79CAA9ADF42}" type="doc">
      <dgm:prSet loTypeId="urn:microsoft.com/office/officeart/2005/8/layout/vList6" loCatId="process" qsTypeId="urn:microsoft.com/office/officeart/2005/8/quickstyle/3d4" qsCatId="3D" csTypeId="urn:microsoft.com/office/officeart/2005/8/colors/accent1_2" csCatId="accent1" phldr="1"/>
      <dgm:spPr/>
      <dgm:t>
        <a:bodyPr/>
        <a:lstStyle/>
        <a:p>
          <a:endParaRPr kumimoji="1" lang="ja-JP" altLang="en-US"/>
        </a:p>
      </dgm:t>
    </dgm:pt>
    <dgm:pt modelId="{5023CA78-9806-45D9-9A7B-C9C656DC7C51}">
      <dgm:prSet phldrT="[テキスト]"/>
      <dgm:spPr/>
      <dgm:t>
        <a:bodyPr/>
        <a:lstStyle/>
        <a:p>
          <a:r>
            <a:rPr kumimoji="1" lang="en-US" altLang="ja-JP" dirty="0" smtClean="0"/>
            <a:t>[</a:t>
          </a:r>
          <a:r>
            <a:rPr kumimoji="1" lang="ja-JP" altLang="en-US" dirty="0" smtClean="0"/>
            <a:t>○月</a:t>
          </a:r>
          <a:r>
            <a:rPr kumimoji="1" lang="en-US" altLang="ja-JP" dirty="0" smtClean="0"/>
            <a:t>]</a:t>
          </a:r>
        </a:p>
        <a:p>
          <a:r>
            <a:rPr kumimoji="1" lang="ja-JP" altLang="en-US" dirty="0" smtClean="0"/>
            <a:t>プロジェクト立ち上げ</a:t>
          </a:r>
          <a:endParaRPr kumimoji="1" lang="ja-JP" altLang="en-US" dirty="0"/>
        </a:p>
      </dgm:t>
    </dgm:pt>
    <dgm:pt modelId="{E3C17C56-0A92-40BB-A384-1243132D3C6F}" type="parTrans" cxnId="{A8E6D354-7CF3-4A1A-B7A8-149E5A0387FA}">
      <dgm:prSet/>
      <dgm:spPr/>
      <dgm:t>
        <a:bodyPr/>
        <a:lstStyle/>
        <a:p>
          <a:endParaRPr kumimoji="1" lang="ja-JP" altLang="en-US"/>
        </a:p>
      </dgm:t>
    </dgm:pt>
    <dgm:pt modelId="{98C96D42-5359-4F68-92A9-BFE52945E706}" type="sibTrans" cxnId="{A8E6D354-7CF3-4A1A-B7A8-149E5A0387FA}">
      <dgm:prSet/>
      <dgm:spPr/>
      <dgm:t>
        <a:bodyPr/>
        <a:lstStyle/>
        <a:p>
          <a:endParaRPr kumimoji="1" lang="ja-JP" altLang="en-US"/>
        </a:p>
      </dgm:t>
    </dgm:pt>
    <dgm:pt modelId="{36CFEB57-EDE4-43E3-B40D-637F4F18AE0D}">
      <dgm:prSet phldrT="[テキスト]"/>
      <dgm:spPr/>
      <dgm:t>
        <a:bodyPr/>
        <a:lstStyle/>
        <a:p>
          <a:r>
            <a:rPr kumimoji="1" lang="ja-JP" altLang="en-US" dirty="0" smtClean="0"/>
            <a:t>環境構築</a:t>
          </a:r>
          <a:endParaRPr kumimoji="1" lang="ja-JP" altLang="en-US" dirty="0"/>
        </a:p>
      </dgm:t>
    </dgm:pt>
    <dgm:pt modelId="{0FCD7695-7A32-48A4-92AA-661390FBD18F}" type="parTrans" cxnId="{C35BFB9F-326E-44E5-91DC-0A7FC5CFC2B3}">
      <dgm:prSet/>
      <dgm:spPr/>
      <dgm:t>
        <a:bodyPr/>
        <a:lstStyle/>
        <a:p>
          <a:endParaRPr kumimoji="1" lang="ja-JP" altLang="en-US"/>
        </a:p>
      </dgm:t>
    </dgm:pt>
    <dgm:pt modelId="{7A7BBEB0-B68F-4E05-AECD-B85D86F5DFB5}" type="sibTrans" cxnId="{C35BFB9F-326E-44E5-91DC-0A7FC5CFC2B3}">
      <dgm:prSet/>
      <dgm:spPr/>
      <dgm:t>
        <a:bodyPr/>
        <a:lstStyle/>
        <a:p>
          <a:endParaRPr kumimoji="1" lang="ja-JP" altLang="en-US"/>
        </a:p>
      </dgm:t>
    </dgm:pt>
    <dgm:pt modelId="{92D8FCD0-177B-45D0-A398-19E8B4D4A647}">
      <dgm:prSet phldrT="[テキスト]"/>
      <dgm:spPr/>
      <dgm:t>
        <a:bodyPr/>
        <a:lstStyle/>
        <a:p>
          <a:r>
            <a:rPr kumimoji="1" lang="ja-JP" altLang="en-US" dirty="0" smtClean="0"/>
            <a:t>アーキテクチャ検討</a:t>
          </a:r>
          <a:endParaRPr kumimoji="1" lang="ja-JP" altLang="en-US" dirty="0"/>
        </a:p>
      </dgm:t>
    </dgm:pt>
    <dgm:pt modelId="{20D385E6-B7B6-4D13-BA92-4E43E4430E2C}" type="parTrans" cxnId="{A947D088-3DE6-4BBC-B0C0-C8060E471B35}">
      <dgm:prSet/>
      <dgm:spPr/>
      <dgm:t>
        <a:bodyPr/>
        <a:lstStyle/>
        <a:p>
          <a:endParaRPr kumimoji="1" lang="ja-JP" altLang="en-US"/>
        </a:p>
      </dgm:t>
    </dgm:pt>
    <dgm:pt modelId="{DF05D299-9DD2-4442-85A7-B2A2744AAAEC}" type="sibTrans" cxnId="{A947D088-3DE6-4BBC-B0C0-C8060E471B35}">
      <dgm:prSet/>
      <dgm:spPr/>
      <dgm:t>
        <a:bodyPr/>
        <a:lstStyle/>
        <a:p>
          <a:endParaRPr kumimoji="1" lang="ja-JP" altLang="en-US"/>
        </a:p>
      </dgm:t>
    </dgm:pt>
    <dgm:pt modelId="{C3CB3C47-7D7E-4910-BC0F-8CD7DE0E6A6F}">
      <dgm:prSet phldrT="[テキスト]"/>
      <dgm:spPr/>
      <dgm:t>
        <a:bodyPr/>
        <a:lstStyle/>
        <a:p>
          <a:r>
            <a:rPr kumimoji="1" lang="en-US" altLang="ja-JP" dirty="0" smtClean="0"/>
            <a:t>[</a:t>
          </a:r>
          <a:r>
            <a:rPr kumimoji="1" lang="ja-JP" altLang="en-US" dirty="0" smtClean="0"/>
            <a:t>○月</a:t>
          </a:r>
          <a:r>
            <a:rPr kumimoji="1" lang="en-US" altLang="ja-JP" dirty="0" smtClean="0"/>
            <a:t>]</a:t>
          </a:r>
        </a:p>
        <a:p>
          <a:r>
            <a:rPr kumimoji="1" lang="ja-JP" altLang="en-US" dirty="0" smtClean="0"/>
            <a:t>イテレーション</a:t>
          </a:r>
          <a:r>
            <a:rPr kumimoji="1" lang="en-US" altLang="ja-JP" dirty="0" smtClean="0"/>
            <a:t>1</a:t>
          </a:r>
          <a:endParaRPr kumimoji="1" lang="ja-JP" altLang="en-US" dirty="0"/>
        </a:p>
      </dgm:t>
    </dgm:pt>
    <dgm:pt modelId="{3F49386F-BAFC-446E-8BAE-A85F18A9679F}" type="parTrans" cxnId="{26C3B9E4-9683-4C80-8F3E-A7CCF8363D32}">
      <dgm:prSet/>
      <dgm:spPr/>
      <dgm:t>
        <a:bodyPr/>
        <a:lstStyle/>
        <a:p>
          <a:endParaRPr kumimoji="1" lang="ja-JP" altLang="en-US"/>
        </a:p>
      </dgm:t>
    </dgm:pt>
    <dgm:pt modelId="{B9CF5BB3-48B0-490F-B0BB-82AA1589A37C}" type="sibTrans" cxnId="{26C3B9E4-9683-4C80-8F3E-A7CCF8363D32}">
      <dgm:prSet/>
      <dgm:spPr/>
      <dgm:t>
        <a:bodyPr/>
        <a:lstStyle/>
        <a:p>
          <a:endParaRPr kumimoji="1" lang="ja-JP" altLang="en-US"/>
        </a:p>
      </dgm:t>
    </dgm:pt>
    <dgm:pt modelId="{F700AC96-8D45-452F-B1D7-8E9C25DD5A4B}">
      <dgm:prSet phldrT="[テキスト]"/>
      <dgm:spPr/>
      <dgm:t>
        <a:bodyPr/>
        <a:lstStyle/>
        <a:p>
          <a:r>
            <a:rPr kumimoji="1" lang="ja-JP" altLang="en-US" dirty="0" smtClean="0"/>
            <a:t>プロトタイプ実装</a:t>
          </a:r>
          <a:endParaRPr kumimoji="1" lang="ja-JP" altLang="en-US" dirty="0"/>
        </a:p>
      </dgm:t>
    </dgm:pt>
    <dgm:pt modelId="{C044B215-ABFA-4556-B8E6-BD1F9B7F9670}" type="parTrans" cxnId="{B6CC7FB1-0190-4E1D-A2FA-3FA714C2B708}">
      <dgm:prSet/>
      <dgm:spPr/>
      <dgm:t>
        <a:bodyPr/>
        <a:lstStyle/>
        <a:p>
          <a:endParaRPr kumimoji="1" lang="ja-JP" altLang="en-US"/>
        </a:p>
      </dgm:t>
    </dgm:pt>
    <dgm:pt modelId="{FCA7A96C-3F66-46DB-8B84-AF8CC5028504}" type="sibTrans" cxnId="{B6CC7FB1-0190-4E1D-A2FA-3FA714C2B708}">
      <dgm:prSet/>
      <dgm:spPr/>
      <dgm:t>
        <a:bodyPr/>
        <a:lstStyle/>
        <a:p>
          <a:endParaRPr kumimoji="1" lang="ja-JP" altLang="en-US"/>
        </a:p>
      </dgm:t>
    </dgm:pt>
    <dgm:pt modelId="{7164CCD0-4AE2-48F1-8F3B-88FBA95DE798}">
      <dgm:prSet phldrT="[テキスト]"/>
      <dgm:spPr/>
      <dgm:t>
        <a:bodyPr/>
        <a:lstStyle/>
        <a:p>
          <a:r>
            <a:rPr kumimoji="1" lang="en-US" altLang="ja-JP" dirty="0" smtClean="0"/>
            <a:t>[</a:t>
          </a:r>
          <a:r>
            <a:rPr kumimoji="1" lang="ja-JP" altLang="en-US" dirty="0" smtClean="0"/>
            <a:t>○月</a:t>
          </a:r>
          <a:r>
            <a:rPr kumimoji="1" lang="en-US" altLang="ja-JP" dirty="0" smtClean="0"/>
            <a:t>]</a:t>
          </a:r>
        </a:p>
        <a:p>
          <a:r>
            <a:rPr kumimoji="1" lang="ja-JP" altLang="en-US" dirty="0" smtClean="0"/>
            <a:t>イテレーション</a:t>
          </a:r>
          <a:r>
            <a:rPr kumimoji="1" lang="en-US" altLang="ja-JP" dirty="0" smtClean="0"/>
            <a:t>2</a:t>
          </a:r>
          <a:endParaRPr kumimoji="1" lang="ja-JP" altLang="en-US" dirty="0"/>
        </a:p>
      </dgm:t>
    </dgm:pt>
    <dgm:pt modelId="{F312574B-AC2F-4740-9759-3A6C7FCC456A}" type="parTrans" cxnId="{2E63AC08-7068-4A1F-97D1-F4133689963B}">
      <dgm:prSet/>
      <dgm:spPr/>
      <dgm:t>
        <a:bodyPr/>
        <a:lstStyle/>
        <a:p>
          <a:endParaRPr kumimoji="1" lang="ja-JP" altLang="en-US"/>
        </a:p>
      </dgm:t>
    </dgm:pt>
    <dgm:pt modelId="{CCA76FF3-2543-4F83-AACA-EA4FC6092A43}" type="sibTrans" cxnId="{2E63AC08-7068-4A1F-97D1-F4133689963B}">
      <dgm:prSet/>
      <dgm:spPr/>
      <dgm:t>
        <a:bodyPr/>
        <a:lstStyle/>
        <a:p>
          <a:endParaRPr kumimoji="1" lang="ja-JP" altLang="en-US"/>
        </a:p>
      </dgm:t>
    </dgm:pt>
    <dgm:pt modelId="{A1E941E4-9A17-45A8-8AE4-EBF6AF547804}">
      <dgm:prSet phldrT="[テキスト]"/>
      <dgm:spPr/>
      <dgm:t>
        <a:bodyPr/>
        <a:lstStyle/>
        <a:p>
          <a:r>
            <a:rPr kumimoji="1" lang="ja-JP" altLang="en-US" dirty="0" smtClean="0"/>
            <a:t>○○機能実装</a:t>
          </a:r>
          <a:endParaRPr kumimoji="1" lang="ja-JP" altLang="en-US" dirty="0"/>
        </a:p>
      </dgm:t>
    </dgm:pt>
    <dgm:pt modelId="{12CC5775-7D60-4D07-8E8C-1AEFBE342D10}" type="parTrans" cxnId="{8E2D52A3-54A5-4516-8B00-68071AFEB6DC}">
      <dgm:prSet/>
      <dgm:spPr/>
      <dgm:t>
        <a:bodyPr/>
        <a:lstStyle/>
        <a:p>
          <a:endParaRPr kumimoji="1" lang="ja-JP" altLang="en-US"/>
        </a:p>
      </dgm:t>
    </dgm:pt>
    <dgm:pt modelId="{673E479C-C53E-47AB-9CC5-AEF56EA66823}" type="sibTrans" cxnId="{8E2D52A3-54A5-4516-8B00-68071AFEB6DC}">
      <dgm:prSet/>
      <dgm:spPr/>
      <dgm:t>
        <a:bodyPr/>
        <a:lstStyle/>
        <a:p>
          <a:endParaRPr kumimoji="1" lang="ja-JP" altLang="en-US"/>
        </a:p>
      </dgm:t>
    </dgm:pt>
    <dgm:pt modelId="{7726DB36-5EE6-4525-BCAB-F17438EE479A}">
      <dgm:prSet phldrT="[テキスト]"/>
      <dgm:spPr/>
      <dgm:t>
        <a:bodyPr/>
        <a:lstStyle/>
        <a:p>
          <a:r>
            <a:rPr kumimoji="1" lang="en-US" altLang="ja-JP" dirty="0" smtClean="0"/>
            <a:t>[</a:t>
          </a:r>
          <a:r>
            <a:rPr kumimoji="1" lang="ja-JP" altLang="en-US" dirty="0" smtClean="0"/>
            <a:t>○月</a:t>
          </a:r>
          <a:r>
            <a:rPr kumimoji="1" lang="en-US" altLang="ja-JP" dirty="0" smtClean="0"/>
            <a:t>]</a:t>
          </a:r>
        </a:p>
        <a:p>
          <a:r>
            <a:rPr kumimoji="1" lang="ja-JP" altLang="en-US" dirty="0" smtClean="0"/>
            <a:t>イテレーション</a:t>
          </a:r>
          <a:r>
            <a:rPr kumimoji="1" lang="en-US" altLang="ja-JP" dirty="0" smtClean="0"/>
            <a:t>3</a:t>
          </a:r>
          <a:endParaRPr kumimoji="1" lang="ja-JP" altLang="en-US" dirty="0"/>
        </a:p>
      </dgm:t>
    </dgm:pt>
    <dgm:pt modelId="{D4CDE110-A369-4FA6-A4D0-B4F09C10106E}" type="parTrans" cxnId="{7434BA3C-D440-4346-8347-E174571E7684}">
      <dgm:prSet/>
      <dgm:spPr/>
    </dgm:pt>
    <dgm:pt modelId="{3621FC00-4207-4A4D-95B2-9DC15FE81493}" type="sibTrans" cxnId="{7434BA3C-D440-4346-8347-E174571E7684}">
      <dgm:prSet/>
      <dgm:spPr/>
    </dgm:pt>
    <dgm:pt modelId="{EE650852-BC7A-451C-B334-729816A0D60F}">
      <dgm:prSet phldrT="[テキスト]"/>
      <dgm:spPr/>
      <dgm:t>
        <a:bodyPr/>
        <a:lstStyle/>
        <a:p>
          <a:r>
            <a:rPr kumimoji="1" lang="en-US" altLang="ja-JP" dirty="0" smtClean="0"/>
            <a:t>[</a:t>
          </a:r>
          <a:r>
            <a:rPr kumimoji="1" lang="ja-JP" altLang="en-US" dirty="0" smtClean="0"/>
            <a:t>○月</a:t>
          </a:r>
          <a:r>
            <a:rPr kumimoji="1" lang="en-US" altLang="ja-JP" dirty="0" smtClean="0"/>
            <a:t>]</a:t>
          </a:r>
        </a:p>
        <a:p>
          <a:r>
            <a:rPr kumimoji="1" lang="ja-JP" altLang="en-US" dirty="0" smtClean="0"/>
            <a:t>イテレーション</a:t>
          </a:r>
          <a:r>
            <a:rPr kumimoji="1" lang="en-US" altLang="ja-JP" dirty="0" smtClean="0"/>
            <a:t>4</a:t>
          </a:r>
          <a:endParaRPr kumimoji="1" lang="ja-JP" altLang="en-US" dirty="0"/>
        </a:p>
      </dgm:t>
    </dgm:pt>
    <dgm:pt modelId="{BD58F726-1A18-4930-99A4-C555ABA78055}" type="parTrans" cxnId="{7D7A494E-AB44-43AA-9F05-E32C1AAB7556}">
      <dgm:prSet/>
      <dgm:spPr/>
    </dgm:pt>
    <dgm:pt modelId="{4EC62A4C-54FC-4D3A-8C44-167D8B80D00C}" type="sibTrans" cxnId="{7D7A494E-AB44-43AA-9F05-E32C1AAB7556}">
      <dgm:prSet/>
      <dgm:spPr/>
    </dgm:pt>
    <dgm:pt modelId="{1A3956C1-5EF7-4AAE-8642-90E89AC32064}">
      <dgm:prSet phldrT="[テキスト]"/>
      <dgm:spPr/>
      <dgm:t>
        <a:bodyPr/>
        <a:lstStyle/>
        <a:p>
          <a:r>
            <a:rPr kumimoji="1" lang="en-US" altLang="ja-JP" dirty="0" smtClean="0"/>
            <a:t>[</a:t>
          </a:r>
          <a:r>
            <a:rPr kumimoji="1" lang="ja-JP" altLang="en-US" dirty="0" smtClean="0"/>
            <a:t>○月</a:t>
          </a:r>
          <a:r>
            <a:rPr kumimoji="1" lang="en-US" altLang="ja-JP" dirty="0" smtClean="0"/>
            <a:t>]</a:t>
          </a:r>
        </a:p>
        <a:p>
          <a:r>
            <a:rPr kumimoji="1" lang="ja-JP" altLang="en-US" dirty="0" smtClean="0"/>
            <a:t>リリース</a:t>
          </a:r>
          <a:endParaRPr kumimoji="1" lang="ja-JP" altLang="en-US" dirty="0"/>
        </a:p>
      </dgm:t>
    </dgm:pt>
    <dgm:pt modelId="{D3A4E201-C5A6-48E8-8ABC-F36BC3FE9F0C}" type="parTrans" cxnId="{61A1AB64-60D4-4A70-8C74-00A448C71BE2}">
      <dgm:prSet/>
      <dgm:spPr/>
    </dgm:pt>
    <dgm:pt modelId="{0C8C6A2D-F0BB-47F2-8DA9-A98250CD9181}" type="sibTrans" cxnId="{61A1AB64-60D4-4A70-8C74-00A448C71BE2}">
      <dgm:prSet/>
      <dgm:spPr/>
    </dgm:pt>
    <dgm:pt modelId="{F95FC8FE-551F-43FB-86C7-96EBA11FBCDB}">
      <dgm:prSet phldrT="[テキスト]"/>
      <dgm:spPr/>
      <dgm:t>
        <a:bodyPr/>
        <a:lstStyle/>
        <a:p>
          <a:r>
            <a:rPr kumimoji="1" lang="ja-JP" altLang="en-US" dirty="0" smtClean="0"/>
            <a:t>フレームワーク実装</a:t>
          </a:r>
          <a:endParaRPr kumimoji="1" lang="ja-JP" altLang="en-US" dirty="0"/>
        </a:p>
      </dgm:t>
    </dgm:pt>
    <dgm:pt modelId="{D9DAA942-82F7-4FD0-AB3D-4F62F9614D7E}" type="parTrans" cxnId="{89EB39BC-49A0-4787-B0F9-1D37393AE2AB}">
      <dgm:prSet/>
      <dgm:spPr/>
    </dgm:pt>
    <dgm:pt modelId="{5F4346B7-036E-4A8D-A2D6-C3C042B10FFA}" type="sibTrans" cxnId="{89EB39BC-49A0-4787-B0F9-1D37393AE2AB}">
      <dgm:prSet/>
      <dgm:spPr/>
    </dgm:pt>
    <dgm:pt modelId="{30EE78F8-89FC-4597-8BA9-07DD62E1D3BD}">
      <dgm:prSet phldrT="[テキスト]"/>
      <dgm:spPr/>
      <dgm:t>
        <a:bodyPr/>
        <a:lstStyle/>
        <a:p>
          <a:r>
            <a:rPr kumimoji="1" lang="ja-JP" altLang="en-US" smtClean="0"/>
            <a:t>○○機能実装</a:t>
          </a:r>
          <a:endParaRPr kumimoji="1" lang="ja-JP" altLang="en-US" dirty="0"/>
        </a:p>
      </dgm:t>
    </dgm:pt>
    <dgm:pt modelId="{ADA8CA42-2A17-4569-A9D9-B99A2739EC3F}" type="parTrans" cxnId="{FB10B890-6CB5-4707-979A-C2744357FB25}">
      <dgm:prSet/>
      <dgm:spPr/>
    </dgm:pt>
    <dgm:pt modelId="{6520AA9B-A864-4DF0-AB16-C6093384A6AC}" type="sibTrans" cxnId="{FB10B890-6CB5-4707-979A-C2744357FB25}">
      <dgm:prSet/>
      <dgm:spPr/>
    </dgm:pt>
    <dgm:pt modelId="{0F1B0DA8-1538-4CA6-9F9D-1B031BF11108}">
      <dgm:prSet phldrT="[テキスト]"/>
      <dgm:spPr/>
      <dgm:t>
        <a:bodyPr/>
        <a:lstStyle/>
        <a:p>
          <a:r>
            <a:rPr kumimoji="1" lang="ja-JP" altLang="en-US" smtClean="0"/>
            <a:t>○○機能実装</a:t>
          </a:r>
          <a:endParaRPr kumimoji="1" lang="ja-JP" altLang="en-US" dirty="0"/>
        </a:p>
      </dgm:t>
    </dgm:pt>
    <dgm:pt modelId="{86976AC5-FB13-4CEE-896A-C0FBFBA29605}" type="parTrans" cxnId="{5149C978-7EB2-4A93-85E0-3C91E7F11DAD}">
      <dgm:prSet/>
      <dgm:spPr/>
    </dgm:pt>
    <dgm:pt modelId="{07A17D2B-ED58-45FB-8721-2A9F47EDC3AF}" type="sibTrans" cxnId="{5149C978-7EB2-4A93-85E0-3C91E7F11DAD}">
      <dgm:prSet/>
      <dgm:spPr/>
    </dgm:pt>
    <dgm:pt modelId="{AC691B9D-A054-46B9-A888-4BF0AFE8E5EE}">
      <dgm:prSet phldrT="[テキスト]"/>
      <dgm:spPr/>
      <dgm:t>
        <a:bodyPr/>
        <a:lstStyle/>
        <a:p>
          <a:r>
            <a:rPr kumimoji="1" lang="ja-JP" altLang="en-US" smtClean="0"/>
            <a:t>○○機能実装</a:t>
          </a:r>
          <a:endParaRPr kumimoji="1" lang="ja-JP" altLang="en-US" dirty="0"/>
        </a:p>
      </dgm:t>
    </dgm:pt>
    <dgm:pt modelId="{6D7477BD-1BB9-463A-95AD-3967FA214132}" type="parTrans" cxnId="{64478AFD-C9DE-411E-9F97-B251AD933492}">
      <dgm:prSet/>
      <dgm:spPr/>
    </dgm:pt>
    <dgm:pt modelId="{3B9E6E02-1BBD-40D0-BEB5-D9E7D3710C88}" type="sibTrans" cxnId="{64478AFD-C9DE-411E-9F97-B251AD933492}">
      <dgm:prSet/>
      <dgm:spPr/>
    </dgm:pt>
    <dgm:pt modelId="{F801735A-AECC-490D-A1CB-8B2BED91D945}">
      <dgm:prSet phldrT="[テキスト]"/>
      <dgm:spPr/>
      <dgm:t>
        <a:bodyPr/>
        <a:lstStyle/>
        <a:p>
          <a:r>
            <a:rPr kumimoji="1" lang="ja-JP" altLang="en-US" smtClean="0"/>
            <a:t>○○機能実装</a:t>
          </a:r>
          <a:endParaRPr kumimoji="1" lang="ja-JP" altLang="en-US" dirty="0"/>
        </a:p>
      </dgm:t>
    </dgm:pt>
    <dgm:pt modelId="{018A5A39-7CE3-4577-81CA-A9C7C7390D07}" type="parTrans" cxnId="{9FA070F5-2E1A-44E1-A9F9-D9BB36A0F504}">
      <dgm:prSet/>
      <dgm:spPr/>
    </dgm:pt>
    <dgm:pt modelId="{DD0A5D0A-E7B9-43A8-8C16-FFEE088AAFA5}" type="sibTrans" cxnId="{9FA070F5-2E1A-44E1-A9F9-D9BB36A0F504}">
      <dgm:prSet/>
      <dgm:spPr/>
    </dgm:pt>
    <dgm:pt modelId="{C7025D6F-63E2-46E0-A203-F421A6F8F6A7}">
      <dgm:prSet phldrT="[テキスト]"/>
      <dgm:spPr/>
      <dgm:t>
        <a:bodyPr/>
        <a:lstStyle/>
        <a:p>
          <a:r>
            <a:rPr kumimoji="1" lang="ja-JP" altLang="en-US" dirty="0" smtClean="0"/>
            <a:t>受け入れテスト</a:t>
          </a:r>
          <a:endParaRPr kumimoji="1" lang="ja-JP" altLang="en-US" dirty="0"/>
        </a:p>
      </dgm:t>
    </dgm:pt>
    <dgm:pt modelId="{8BB89BAF-99C5-4375-BC97-14A138476E36}" type="parTrans" cxnId="{4CD7CFFF-731B-494C-88AF-11FE7B7F6EED}">
      <dgm:prSet/>
      <dgm:spPr/>
    </dgm:pt>
    <dgm:pt modelId="{47CADB93-C08F-4E61-A044-1E7055A15D03}" type="sibTrans" cxnId="{4CD7CFFF-731B-494C-88AF-11FE7B7F6EED}">
      <dgm:prSet/>
      <dgm:spPr/>
    </dgm:pt>
    <dgm:pt modelId="{176C4C1B-8D3D-495B-8BFA-67CC8DDA05CC}">
      <dgm:prSet phldrT="[テキスト]"/>
      <dgm:spPr/>
      <dgm:t>
        <a:bodyPr/>
        <a:lstStyle/>
        <a:p>
          <a:r>
            <a:rPr kumimoji="1" lang="ja-JP" altLang="en-US" dirty="0" smtClean="0"/>
            <a:t>性能確認</a:t>
          </a:r>
          <a:endParaRPr kumimoji="1" lang="ja-JP" altLang="en-US" dirty="0"/>
        </a:p>
      </dgm:t>
    </dgm:pt>
    <dgm:pt modelId="{1EA0ED0C-54D4-48A8-91FE-7C4C9FC6EEF1}" type="parTrans" cxnId="{D0FCA47A-F586-4247-90E3-EDDADFC4D336}">
      <dgm:prSet/>
      <dgm:spPr/>
    </dgm:pt>
    <dgm:pt modelId="{F2BBB984-1427-4301-838F-13C94F7DC04A}" type="sibTrans" cxnId="{D0FCA47A-F586-4247-90E3-EDDADFC4D336}">
      <dgm:prSet/>
      <dgm:spPr/>
    </dgm:pt>
    <dgm:pt modelId="{7D772473-B7F1-4BD3-9A1B-7857CA8EBCF6}">
      <dgm:prSet phldrT="[テキスト]"/>
      <dgm:spPr/>
      <dgm:t>
        <a:bodyPr/>
        <a:lstStyle/>
        <a:p>
          <a:r>
            <a:rPr kumimoji="1" lang="ja-JP" altLang="en-US" dirty="0" smtClean="0"/>
            <a:t>マニュアル作成、トレーニング</a:t>
          </a:r>
          <a:endParaRPr kumimoji="1" lang="ja-JP" altLang="en-US" dirty="0"/>
        </a:p>
      </dgm:t>
    </dgm:pt>
    <dgm:pt modelId="{D99EB576-0196-4B96-9184-5B032B55786C}" type="parTrans" cxnId="{3E61EC21-E7C6-4F38-8928-529B8B58AA34}">
      <dgm:prSet/>
      <dgm:spPr/>
    </dgm:pt>
    <dgm:pt modelId="{8823A104-DEB0-4086-9051-6AE74EB73021}" type="sibTrans" cxnId="{3E61EC21-E7C6-4F38-8928-529B8B58AA34}">
      <dgm:prSet/>
      <dgm:spPr/>
    </dgm:pt>
    <dgm:pt modelId="{A8ACF6DB-FC88-41AA-A6CF-357511197622}" type="pres">
      <dgm:prSet presAssocID="{31E9B436-22A0-42DC-AB74-A79CAA9ADF42}" presName="Name0" presStyleCnt="0">
        <dgm:presLayoutVars>
          <dgm:dir/>
          <dgm:animLvl val="lvl"/>
          <dgm:resizeHandles/>
        </dgm:presLayoutVars>
      </dgm:prSet>
      <dgm:spPr/>
      <dgm:t>
        <a:bodyPr/>
        <a:lstStyle/>
        <a:p>
          <a:endParaRPr kumimoji="1" lang="ja-JP" altLang="en-US"/>
        </a:p>
      </dgm:t>
    </dgm:pt>
    <dgm:pt modelId="{4DF91B7E-C1BA-4632-9AC2-415FCFE2A846}" type="pres">
      <dgm:prSet presAssocID="{5023CA78-9806-45D9-9A7B-C9C656DC7C51}" presName="linNode" presStyleCnt="0"/>
      <dgm:spPr/>
    </dgm:pt>
    <dgm:pt modelId="{92BBFAAA-518E-49C2-B3CF-65FF8AD4D241}" type="pres">
      <dgm:prSet presAssocID="{5023CA78-9806-45D9-9A7B-C9C656DC7C51}" presName="parentShp" presStyleLbl="node1" presStyleIdx="0" presStyleCnt="6">
        <dgm:presLayoutVars>
          <dgm:bulletEnabled val="1"/>
        </dgm:presLayoutVars>
      </dgm:prSet>
      <dgm:spPr/>
      <dgm:t>
        <a:bodyPr/>
        <a:lstStyle/>
        <a:p>
          <a:endParaRPr kumimoji="1" lang="ja-JP" altLang="en-US"/>
        </a:p>
      </dgm:t>
    </dgm:pt>
    <dgm:pt modelId="{5EFA2FC1-067F-4AAB-A9F8-47B8A6411006}" type="pres">
      <dgm:prSet presAssocID="{5023CA78-9806-45D9-9A7B-C9C656DC7C51}" presName="childShp" presStyleLbl="bgAccFollowNode1" presStyleIdx="0" presStyleCnt="6">
        <dgm:presLayoutVars>
          <dgm:bulletEnabled val="1"/>
        </dgm:presLayoutVars>
      </dgm:prSet>
      <dgm:spPr/>
      <dgm:t>
        <a:bodyPr/>
        <a:lstStyle/>
        <a:p>
          <a:endParaRPr kumimoji="1" lang="ja-JP" altLang="en-US"/>
        </a:p>
      </dgm:t>
    </dgm:pt>
    <dgm:pt modelId="{C5745946-C712-4422-8A58-2689CFB5C42A}" type="pres">
      <dgm:prSet presAssocID="{98C96D42-5359-4F68-92A9-BFE52945E706}" presName="spacing" presStyleCnt="0"/>
      <dgm:spPr/>
    </dgm:pt>
    <dgm:pt modelId="{D4084D4F-1A39-43AC-AF3C-0D0CF208A727}" type="pres">
      <dgm:prSet presAssocID="{C3CB3C47-7D7E-4910-BC0F-8CD7DE0E6A6F}" presName="linNode" presStyleCnt="0"/>
      <dgm:spPr/>
    </dgm:pt>
    <dgm:pt modelId="{2A51AA79-FB46-4916-8EDE-F74D029BAF32}" type="pres">
      <dgm:prSet presAssocID="{C3CB3C47-7D7E-4910-BC0F-8CD7DE0E6A6F}" presName="parentShp" presStyleLbl="node1" presStyleIdx="1" presStyleCnt="6">
        <dgm:presLayoutVars>
          <dgm:bulletEnabled val="1"/>
        </dgm:presLayoutVars>
      </dgm:prSet>
      <dgm:spPr/>
      <dgm:t>
        <a:bodyPr/>
        <a:lstStyle/>
        <a:p>
          <a:endParaRPr kumimoji="1" lang="ja-JP" altLang="en-US"/>
        </a:p>
      </dgm:t>
    </dgm:pt>
    <dgm:pt modelId="{12B15E96-B558-42F6-8331-ABD1CA2D5187}" type="pres">
      <dgm:prSet presAssocID="{C3CB3C47-7D7E-4910-BC0F-8CD7DE0E6A6F}" presName="childShp" presStyleLbl="bgAccFollowNode1" presStyleIdx="1" presStyleCnt="6">
        <dgm:presLayoutVars>
          <dgm:bulletEnabled val="1"/>
        </dgm:presLayoutVars>
      </dgm:prSet>
      <dgm:spPr/>
      <dgm:t>
        <a:bodyPr/>
        <a:lstStyle/>
        <a:p>
          <a:endParaRPr kumimoji="1" lang="ja-JP" altLang="en-US"/>
        </a:p>
      </dgm:t>
    </dgm:pt>
    <dgm:pt modelId="{9337CD94-03BC-4DC9-ACAF-54968FE6B453}" type="pres">
      <dgm:prSet presAssocID="{B9CF5BB3-48B0-490F-B0BB-82AA1589A37C}" presName="spacing" presStyleCnt="0"/>
      <dgm:spPr/>
    </dgm:pt>
    <dgm:pt modelId="{7CAB3B01-99B8-4092-80E1-17CB6DF74116}" type="pres">
      <dgm:prSet presAssocID="{7164CCD0-4AE2-48F1-8F3B-88FBA95DE798}" presName="linNode" presStyleCnt="0"/>
      <dgm:spPr/>
    </dgm:pt>
    <dgm:pt modelId="{5967C26B-A9FC-48A0-A9D5-C28F2C407D51}" type="pres">
      <dgm:prSet presAssocID="{7164CCD0-4AE2-48F1-8F3B-88FBA95DE798}" presName="parentShp" presStyleLbl="node1" presStyleIdx="2" presStyleCnt="6">
        <dgm:presLayoutVars>
          <dgm:bulletEnabled val="1"/>
        </dgm:presLayoutVars>
      </dgm:prSet>
      <dgm:spPr/>
      <dgm:t>
        <a:bodyPr/>
        <a:lstStyle/>
        <a:p>
          <a:endParaRPr kumimoji="1" lang="ja-JP" altLang="en-US"/>
        </a:p>
      </dgm:t>
    </dgm:pt>
    <dgm:pt modelId="{C580FD91-8678-489D-B08E-DD2C3A1359BD}" type="pres">
      <dgm:prSet presAssocID="{7164CCD0-4AE2-48F1-8F3B-88FBA95DE798}" presName="childShp" presStyleLbl="bgAccFollowNode1" presStyleIdx="2" presStyleCnt="6">
        <dgm:presLayoutVars>
          <dgm:bulletEnabled val="1"/>
        </dgm:presLayoutVars>
      </dgm:prSet>
      <dgm:spPr/>
      <dgm:t>
        <a:bodyPr/>
        <a:lstStyle/>
        <a:p>
          <a:endParaRPr kumimoji="1" lang="ja-JP" altLang="en-US"/>
        </a:p>
      </dgm:t>
    </dgm:pt>
    <dgm:pt modelId="{E2AA33CD-1EC6-47E7-807B-E65A264ACA11}" type="pres">
      <dgm:prSet presAssocID="{CCA76FF3-2543-4F83-AACA-EA4FC6092A43}" presName="spacing" presStyleCnt="0"/>
      <dgm:spPr/>
    </dgm:pt>
    <dgm:pt modelId="{F342C123-DE9A-4FDB-8C77-E8A6BF8D6063}" type="pres">
      <dgm:prSet presAssocID="{7726DB36-5EE6-4525-BCAB-F17438EE479A}" presName="linNode" presStyleCnt="0"/>
      <dgm:spPr/>
    </dgm:pt>
    <dgm:pt modelId="{FFE05FC2-3482-4E9B-B16B-900D57BC91B7}" type="pres">
      <dgm:prSet presAssocID="{7726DB36-5EE6-4525-BCAB-F17438EE479A}" presName="parentShp" presStyleLbl="node1" presStyleIdx="3" presStyleCnt="6">
        <dgm:presLayoutVars>
          <dgm:bulletEnabled val="1"/>
        </dgm:presLayoutVars>
      </dgm:prSet>
      <dgm:spPr/>
      <dgm:t>
        <a:bodyPr/>
        <a:lstStyle/>
        <a:p>
          <a:endParaRPr kumimoji="1" lang="ja-JP" altLang="en-US"/>
        </a:p>
      </dgm:t>
    </dgm:pt>
    <dgm:pt modelId="{E9CB8E90-030B-4D06-B7FD-9B50DE7E689B}" type="pres">
      <dgm:prSet presAssocID="{7726DB36-5EE6-4525-BCAB-F17438EE479A}" presName="childShp" presStyleLbl="bgAccFollowNode1" presStyleIdx="3" presStyleCnt="6">
        <dgm:presLayoutVars>
          <dgm:bulletEnabled val="1"/>
        </dgm:presLayoutVars>
      </dgm:prSet>
      <dgm:spPr/>
      <dgm:t>
        <a:bodyPr/>
        <a:lstStyle/>
        <a:p>
          <a:endParaRPr kumimoji="1" lang="ja-JP" altLang="en-US"/>
        </a:p>
      </dgm:t>
    </dgm:pt>
    <dgm:pt modelId="{716B0328-4CDE-4A97-B531-0EDE94F44CA1}" type="pres">
      <dgm:prSet presAssocID="{3621FC00-4207-4A4D-95B2-9DC15FE81493}" presName="spacing" presStyleCnt="0"/>
      <dgm:spPr/>
    </dgm:pt>
    <dgm:pt modelId="{C3D4B2E7-6615-4E55-8FE5-DAB38D822683}" type="pres">
      <dgm:prSet presAssocID="{EE650852-BC7A-451C-B334-729816A0D60F}" presName="linNode" presStyleCnt="0"/>
      <dgm:spPr/>
    </dgm:pt>
    <dgm:pt modelId="{7F5AAACF-9A0D-4208-8414-102A85D2C7BE}" type="pres">
      <dgm:prSet presAssocID="{EE650852-BC7A-451C-B334-729816A0D60F}" presName="parentShp" presStyleLbl="node1" presStyleIdx="4" presStyleCnt="6">
        <dgm:presLayoutVars>
          <dgm:bulletEnabled val="1"/>
        </dgm:presLayoutVars>
      </dgm:prSet>
      <dgm:spPr/>
      <dgm:t>
        <a:bodyPr/>
        <a:lstStyle/>
        <a:p>
          <a:endParaRPr kumimoji="1" lang="ja-JP" altLang="en-US"/>
        </a:p>
      </dgm:t>
    </dgm:pt>
    <dgm:pt modelId="{E55CD4B9-99EF-4178-9400-6E5B39EC17EC}" type="pres">
      <dgm:prSet presAssocID="{EE650852-BC7A-451C-B334-729816A0D60F}" presName="childShp" presStyleLbl="bgAccFollowNode1" presStyleIdx="4" presStyleCnt="6">
        <dgm:presLayoutVars>
          <dgm:bulletEnabled val="1"/>
        </dgm:presLayoutVars>
      </dgm:prSet>
      <dgm:spPr/>
      <dgm:t>
        <a:bodyPr/>
        <a:lstStyle/>
        <a:p>
          <a:endParaRPr kumimoji="1" lang="ja-JP" altLang="en-US"/>
        </a:p>
      </dgm:t>
    </dgm:pt>
    <dgm:pt modelId="{FB82F3C0-8313-4E80-BA07-CA3C003726BE}" type="pres">
      <dgm:prSet presAssocID="{4EC62A4C-54FC-4D3A-8C44-167D8B80D00C}" presName="spacing" presStyleCnt="0"/>
      <dgm:spPr/>
    </dgm:pt>
    <dgm:pt modelId="{4B74C6C2-E566-4608-9EEC-ACEF1E4AF1CC}" type="pres">
      <dgm:prSet presAssocID="{1A3956C1-5EF7-4AAE-8642-90E89AC32064}" presName="linNode" presStyleCnt="0"/>
      <dgm:spPr/>
    </dgm:pt>
    <dgm:pt modelId="{3C9F64B8-72E5-4E2E-A359-78F93BC40EC2}" type="pres">
      <dgm:prSet presAssocID="{1A3956C1-5EF7-4AAE-8642-90E89AC32064}" presName="parentShp" presStyleLbl="node1" presStyleIdx="5" presStyleCnt="6">
        <dgm:presLayoutVars>
          <dgm:bulletEnabled val="1"/>
        </dgm:presLayoutVars>
      </dgm:prSet>
      <dgm:spPr/>
      <dgm:t>
        <a:bodyPr/>
        <a:lstStyle/>
        <a:p>
          <a:endParaRPr kumimoji="1" lang="ja-JP" altLang="en-US"/>
        </a:p>
      </dgm:t>
    </dgm:pt>
    <dgm:pt modelId="{BBDF0855-20B2-4931-B0D9-29A181D4DDC2}" type="pres">
      <dgm:prSet presAssocID="{1A3956C1-5EF7-4AAE-8642-90E89AC32064}" presName="childShp" presStyleLbl="bgAccFollowNode1" presStyleIdx="5" presStyleCnt="6">
        <dgm:presLayoutVars>
          <dgm:bulletEnabled val="1"/>
        </dgm:presLayoutVars>
      </dgm:prSet>
      <dgm:spPr/>
      <dgm:t>
        <a:bodyPr/>
        <a:lstStyle/>
        <a:p>
          <a:endParaRPr kumimoji="1" lang="ja-JP" altLang="en-US"/>
        </a:p>
      </dgm:t>
    </dgm:pt>
  </dgm:ptLst>
  <dgm:cxnLst>
    <dgm:cxn modelId="{89EB39BC-49A0-4787-B0F9-1D37393AE2AB}" srcId="{C3CB3C47-7D7E-4910-BC0F-8CD7DE0E6A6F}" destId="{F95FC8FE-551F-43FB-86C7-96EBA11FBCDB}" srcOrd="1" destOrd="0" parTransId="{D9DAA942-82F7-4FD0-AB3D-4F62F9614D7E}" sibTransId="{5F4346B7-036E-4A8D-A2D6-C3C042B10FFA}"/>
    <dgm:cxn modelId="{B86861E7-3780-4A36-903A-26CA18A51D9E}" type="presOf" srcId="{176C4C1B-8D3D-495B-8BFA-67CC8DDA05CC}" destId="{C580FD91-8678-489D-B08E-DD2C3A1359BD}" srcOrd="0" destOrd="0" presId="urn:microsoft.com/office/officeart/2005/8/layout/vList6"/>
    <dgm:cxn modelId="{4436CD42-241A-4294-83BA-031A94F4B8BD}" type="presOf" srcId="{C7025D6F-63E2-46E0-A203-F421A6F8F6A7}" destId="{BBDF0855-20B2-4931-B0D9-29A181D4DDC2}" srcOrd="0" destOrd="0" presId="urn:microsoft.com/office/officeart/2005/8/layout/vList6"/>
    <dgm:cxn modelId="{B6CC7FB1-0190-4E1D-A2FA-3FA714C2B708}" srcId="{C3CB3C47-7D7E-4910-BC0F-8CD7DE0E6A6F}" destId="{F700AC96-8D45-452F-B1D7-8E9C25DD5A4B}" srcOrd="0" destOrd="0" parTransId="{C044B215-ABFA-4556-B8E6-BD1F9B7F9670}" sibTransId="{FCA7A96C-3F66-46DB-8B84-AF8CC5028504}"/>
    <dgm:cxn modelId="{663D12AD-2557-4E5F-8B09-1B0F3C20CD6C}" type="presOf" srcId="{AC691B9D-A054-46B9-A888-4BF0AFE8E5EE}" destId="{E55CD4B9-99EF-4178-9400-6E5B39EC17EC}" srcOrd="0" destOrd="0" presId="urn:microsoft.com/office/officeart/2005/8/layout/vList6"/>
    <dgm:cxn modelId="{C1B0C089-6D21-4CA3-B9F9-80E3D93AAF03}" type="presOf" srcId="{7D772473-B7F1-4BD3-9A1B-7857CA8EBCF6}" destId="{BBDF0855-20B2-4931-B0D9-29A181D4DDC2}" srcOrd="0" destOrd="1" presId="urn:microsoft.com/office/officeart/2005/8/layout/vList6"/>
    <dgm:cxn modelId="{5149C978-7EB2-4A93-85E0-3C91E7F11DAD}" srcId="{7726DB36-5EE6-4525-BCAB-F17438EE479A}" destId="{0F1B0DA8-1538-4CA6-9F9D-1B031BF11108}" srcOrd="1" destOrd="0" parTransId="{86976AC5-FB13-4CEE-896A-C0FBFBA29605}" sibTransId="{07A17D2B-ED58-45FB-8721-2A9F47EDC3AF}"/>
    <dgm:cxn modelId="{26C3B9E4-9683-4C80-8F3E-A7CCF8363D32}" srcId="{31E9B436-22A0-42DC-AB74-A79CAA9ADF42}" destId="{C3CB3C47-7D7E-4910-BC0F-8CD7DE0E6A6F}" srcOrd="1" destOrd="0" parTransId="{3F49386F-BAFC-446E-8BAE-A85F18A9679F}" sibTransId="{B9CF5BB3-48B0-490F-B0BB-82AA1589A37C}"/>
    <dgm:cxn modelId="{FB10B890-6CB5-4707-979A-C2744357FB25}" srcId="{7726DB36-5EE6-4525-BCAB-F17438EE479A}" destId="{30EE78F8-89FC-4597-8BA9-07DD62E1D3BD}" srcOrd="0" destOrd="0" parTransId="{ADA8CA42-2A17-4569-A9D9-B99A2739EC3F}" sibTransId="{6520AA9B-A864-4DF0-AB16-C6093384A6AC}"/>
    <dgm:cxn modelId="{9FA070F5-2E1A-44E1-A9F9-D9BB36A0F504}" srcId="{EE650852-BC7A-451C-B334-729816A0D60F}" destId="{F801735A-AECC-490D-A1CB-8B2BED91D945}" srcOrd="1" destOrd="0" parTransId="{018A5A39-7CE3-4577-81CA-A9C7C7390D07}" sibTransId="{DD0A5D0A-E7B9-43A8-8C16-FFEE088AAFA5}"/>
    <dgm:cxn modelId="{4CD7CFFF-731B-494C-88AF-11FE7B7F6EED}" srcId="{1A3956C1-5EF7-4AAE-8642-90E89AC32064}" destId="{C7025D6F-63E2-46E0-A203-F421A6F8F6A7}" srcOrd="0" destOrd="0" parTransId="{8BB89BAF-99C5-4375-BC97-14A138476E36}" sibTransId="{47CADB93-C08F-4E61-A044-1E7055A15D03}"/>
    <dgm:cxn modelId="{4FA6F185-782B-4F8C-A68A-591EAB4D2BC7}" type="presOf" srcId="{36CFEB57-EDE4-43E3-B40D-637F4F18AE0D}" destId="{5EFA2FC1-067F-4AAB-A9F8-47B8A6411006}" srcOrd="0" destOrd="0" presId="urn:microsoft.com/office/officeart/2005/8/layout/vList6"/>
    <dgm:cxn modelId="{E370A6B1-B863-4266-9DC1-E67A4CF47E73}" type="presOf" srcId="{31E9B436-22A0-42DC-AB74-A79CAA9ADF42}" destId="{A8ACF6DB-FC88-41AA-A6CF-357511197622}" srcOrd="0" destOrd="0" presId="urn:microsoft.com/office/officeart/2005/8/layout/vList6"/>
    <dgm:cxn modelId="{CB6EEC40-3003-42E7-B8A5-2DDDD7B5F927}" type="presOf" srcId="{7164CCD0-4AE2-48F1-8F3B-88FBA95DE798}" destId="{5967C26B-A9FC-48A0-A9D5-C28F2C407D51}" srcOrd="0" destOrd="0" presId="urn:microsoft.com/office/officeart/2005/8/layout/vList6"/>
    <dgm:cxn modelId="{1CE2DCE7-CB26-4EE5-9591-E8082582143F}" type="presOf" srcId="{A1E941E4-9A17-45A8-8AE4-EBF6AF547804}" destId="{C580FD91-8678-489D-B08E-DD2C3A1359BD}" srcOrd="0" destOrd="1" presId="urn:microsoft.com/office/officeart/2005/8/layout/vList6"/>
    <dgm:cxn modelId="{029AF202-6FF2-48B4-AF3D-355B1477B2DF}" type="presOf" srcId="{0F1B0DA8-1538-4CA6-9F9D-1B031BF11108}" destId="{E9CB8E90-030B-4D06-B7FD-9B50DE7E689B}" srcOrd="0" destOrd="1" presId="urn:microsoft.com/office/officeart/2005/8/layout/vList6"/>
    <dgm:cxn modelId="{7D7A494E-AB44-43AA-9F05-E32C1AAB7556}" srcId="{31E9B436-22A0-42DC-AB74-A79CAA9ADF42}" destId="{EE650852-BC7A-451C-B334-729816A0D60F}" srcOrd="4" destOrd="0" parTransId="{BD58F726-1A18-4930-99A4-C555ABA78055}" sibTransId="{4EC62A4C-54FC-4D3A-8C44-167D8B80D00C}"/>
    <dgm:cxn modelId="{DF62014E-A6C1-4150-BFED-0C4926DD42C2}" type="presOf" srcId="{F700AC96-8D45-452F-B1D7-8E9C25DD5A4B}" destId="{12B15E96-B558-42F6-8331-ABD1CA2D5187}" srcOrd="0" destOrd="0" presId="urn:microsoft.com/office/officeart/2005/8/layout/vList6"/>
    <dgm:cxn modelId="{C35BFB9F-326E-44E5-91DC-0A7FC5CFC2B3}" srcId="{5023CA78-9806-45D9-9A7B-C9C656DC7C51}" destId="{36CFEB57-EDE4-43E3-B40D-637F4F18AE0D}" srcOrd="0" destOrd="0" parTransId="{0FCD7695-7A32-48A4-92AA-661390FBD18F}" sibTransId="{7A7BBEB0-B68F-4E05-AECD-B85D86F5DFB5}"/>
    <dgm:cxn modelId="{A947D088-3DE6-4BBC-B0C0-C8060E471B35}" srcId="{5023CA78-9806-45D9-9A7B-C9C656DC7C51}" destId="{92D8FCD0-177B-45D0-A398-19E8B4D4A647}" srcOrd="1" destOrd="0" parTransId="{20D385E6-B7B6-4D13-BA92-4E43E4430E2C}" sibTransId="{DF05D299-9DD2-4442-85A7-B2A2744AAAEC}"/>
    <dgm:cxn modelId="{7434BA3C-D440-4346-8347-E174571E7684}" srcId="{31E9B436-22A0-42DC-AB74-A79CAA9ADF42}" destId="{7726DB36-5EE6-4525-BCAB-F17438EE479A}" srcOrd="3" destOrd="0" parTransId="{D4CDE110-A369-4FA6-A4D0-B4F09C10106E}" sibTransId="{3621FC00-4207-4A4D-95B2-9DC15FE81493}"/>
    <dgm:cxn modelId="{D0FCA47A-F586-4247-90E3-EDDADFC4D336}" srcId="{7164CCD0-4AE2-48F1-8F3B-88FBA95DE798}" destId="{176C4C1B-8D3D-495B-8BFA-67CC8DDA05CC}" srcOrd="0" destOrd="0" parTransId="{1EA0ED0C-54D4-48A8-91FE-7C4C9FC6EEF1}" sibTransId="{F2BBB984-1427-4301-838F-13C94F7DC04A}"/>
    <dgm:cxn modelId="{E0C8E7CD-077C-4126-943B-3AA01BD89921}" type="presOf" srcId="{92D8FCD0-177B-45D0-A398-19E8B4D4A647}" destId="{5EFA2FC1-067F-4AAB-A9F8-47B8A6411006}" srcOrd="0" destOrd="1" presId="urn:microsoft.com/office/officeart/2005/8/layout/vList6"/>
    <dgm:cxn modelId="{83D4450E-7AC6-4616-9557-1A06906F8DE6}" type="presOf" srcId="{30EE78F8-89FC-4597-8BA9-07DD62E1D3BD}" destId="{E9CB8E90-030B-4D06-B7FD-9B50DE7E689B}" srcOrd="0" destOrd="0" presId="urn:microsoft.com/office/officeart/2005/8/layout/vList6"/>
    <dgm:cxn modelId="{0B0C24D2-7C8E-4BBF-9112-245D8C7F02AE}" type="presOf" srcId="{7726DB36-5EE6-4525-BCAB-F17438EE479A}" destId="{FFE05FC2-3482-4E9B-B16B-900D57BC91B7}" srcOrd="0" destOrd="0" presId="urn:microsoft.com/office/officeart/2005/8/layout/vList6"/>
    <dgm:cxn modelId="{9B7BBB8E-418D-4CE0-9CBF-84BDF7A66721}" type="presOf" srcId="{5023CA78-9806-45D9-9A7B-C9C656DC7C51}" destId="{92BBFAAA-518E-49C2-B3CF-65FF8AD4D241}" srcOrd="0" destOrd="0" presId="urn:microsoft.com/office/officeart/2005/8/layout/vList6"/>
    <dgm:cxn modelId="{61A1AB64-60D4-4A70-8C74-00A448C71BE2}" srcId="{31E9B436-22A0-42DC-AB74-A79CAA9ADF42}" destId="{1A3956C1-5EF7-4AAE-8642-90E89AC32064}" srcOrd="5" destOrd="0" parTransId="{D3A4E201-C5A6-48E8-8ABC-F36BC3FE9F0C}" sibTransId="{0C8C6A2D-F0BB-47F2-8DA9-A98250CD9181}"/>
    <dgm:cxn modelId="{64478AFD-C9DE-411E-9F97-B251AD933492}" srcId="{EE650852-BC7A-451C-B334-729816A0D60F}" destId="{AC691B9D-A054-46B9-A888-4BF0AFE8E5EE}" srcOrd="0" destOrd="0" parTransId="{6D7477BD-1BB9-463A-95AD-3967FA214132}" sibTransId="{3B9E6E02-1BBD-40D0-BEB5-D9E7D3710C88}"/>
    <dgm:cxn modelId="{2FA252E0-6025-4EC8-A8DC-3A77D7061981}" type="presOf" srcId="{C3CB3C47-7D7E-4910-BC0F-8CD7DE0E6A6F}" destId="{2A51AA79-FB46-4916-8EDE-F74D029BAF32}" srcOrd="0" destOrd="0" presId="urn:microsoft.com/office/officeart/2005/8/layout/vList6"/>
    <dgm:cxn modelId="{0985361F-7AC2-4B62-ADE5-85FE3FECCBEA}" type="presOf" srcId="{F801735A-AECC-490D-A1CB-8B2BED91D945}" destId="{E55CD4B9-99EF-4178-9400-6E5B39EC17EC}" srcOrd="0" destOrd="1" presId="urn:microsoft.com/office/officeart/2005/8/layout/vList6"/>
    <dgm:cxn modelId="{5763A8B8-EE66-453F-BC30-E6CF7823CDE0}" type="presOf" srcId="{F95FC8FE-551F-43FB-86C7-96EBA11FBCDB}" destId="{12B15E96-B558-42F6-8331-ABD1CA2D5187}" srcOrd="0" destOrd="1" presId="urn:microsoft.com/office/officeart/2005/8/layout/vList6"/>
    <dgm:cxn modelId="{8E2D52A3-54A5-4516-8B00-68071AFEB6DC}" srcId="{7164CCD0-4AE2-48F1-8F3B-88FBA95DE798}" destId="{A1E941E4-9A17-45A8-8AE4-EBF6AF547804}" srcOrd="1" destOrd="0" parTransId="{12CC5775-7D60-4D07-8E8C-1AEFBE342D10}" sibTransId="{673E479C-C53E-47AB-9CC5-AEF56EA66823}"/>
    <dgm:cxn modelId="{FAA2E227-E039-494A-8039-E88A0B3A3CD8}" type="presOf" srcId="{EE650852-BC7A-451C-B334-729816A0D60F}" destId="{7F5AAACF-9A0D-4208-8414-102A85D2C7BE}" srcOrd="0" destOrd="0" presId="urn:microsoft.com/office/officeart/2005/8/layout/vList6"/>
    <dgm:cxn modelId="{2E63AC08-7068-4A1F-97D1-F4133689963B}" srcId="{31E9B436-22A0-42DC-AB74-A79CAA9ADF42}" destId="{7164CCD0-4AE2-48F1-8F3B-88FBA95DE798}" srcOrd="2" destOrd="0" parTransId="{F312574B-AC2F-4740-9759-3A6C7FCC456A}" sibTransId="{CCA76FF3-2543-4F83-AACA-EA4FC6092A43}"/>
    <dgm:cxn modelId="{A8E6D354-7CF3-4A1A-B7A8-149E5A0387FA}" srcId="{31E9B436-22A0-42DC-AB74-A79CAA9ADF42}" destId="{5023CA78-9806-45D9-9A7B-C9C656DC7C51}" srcOrd="0" destOrd="0" parTransId="{E3C17C56-0A92-40BB-A384-1243132D3C6F}" sibTransId="{98C96D42-5359-4F68-92A9-BFE52945E706}"/>
    <dgm:cxn modelId="{7E961FA1-99E2-4F35-BC50-D516ADB9B7C8}" type="presOf" srcId="{1A3956C1-5EF7-4AAE-8642-90E89AC32064}" destId="{3C9F64B8-72E5-4E2E-A359-78F93BC40EC2}" srcOrd="0" destOrd="0" presId="urn:microsoft.com/office/officeart/2005/8/layout/vList6"/>
    <dgm:cxn modelId="{3E61EC21-E7C6-4F38-8928-529B8B58AA34}" srcId="{1A3956C1-5EF7-4AAE-8642-90E89AC32064}" destId="{7D772473-B7F1-4BD3-9A1B-7857CA8EBCF6}" srcOrd="1" destOrd="0" parTransId="{D99EB576-0196-4B96-9184-5B032B55786C}" sibTransId="{8823A104-DEB0-4086-9051-6AE74EB73021}"/>
    <dgm:cxn modelId="{9B112650-5832-4A7B-BF51-277F9A9A722A}" type="presParOf" srcId="{A8ACF6DB-FC88-41AA-A6CF-357511197622}" destId="{4DF91B7E-C1BA-4632-9AC2-415FCFE2A846}" srcOrd="0" destOrd="0" presId="urn:microsoft.com/office/officeart/2005/8/layout/vList6"/>
    <dgm:cxn modelId="{81ACC9FA-CD24-4EC4-9E6A-CC01D86AB646}" type="presParOf" srcId="{4DF91B7E-C1BA-4632-9AC2-415FCFE2A846}" destId="{92BBFAAA-518E-49C2-B3CF-65FF8AD4D241}" srcOrd="0" destOrd="0" presId="urn:microsoft.com/office/officeart/2005/8/layout/vList6"/>
    <dgm:cxn modelId="{4775B6C8-C616-4643-9ED8-89327D4B8AE9}" type="presParOf" srcId="{4DF91B7E-C1BA-4632-9AC2-415FCFE2A846}" destId="{5EFA2FC1-067F-4AAB-A9F8-47B8A6411006}" srcOrd="1" destOrd="0" presId="urn:microsoft.com/office/officeart/2005/8/layout/vList6"/>
    <dgm:cxn modelId="{8CD01B68-1472-4C68-A07D-7EBD69692C03}" type="presParOf" srcId="{A8ACF6DB-FC88-41AA-A6CF-357511197622}" destId="{C5745946-C712-4422-8A58-2689CFB5C42A}" srcOrd="1" destOrd="0" presId="urn:microsoft.com/office/officeart/2005/8/layout/vList6"/>
    <dgm:cxn modelId="{EDEC04CF-F5B8-4095-9CEF-52F598CA9AAB}" type="presParOf" srcId="{A8ACF6DB-FC88-41AA-A6CF-357511197622}" destId="{D4084D4F-1A39-43AC-AF3C-0D0CF208A727}" srcOrd="2" destOrd="0" presId="urn:microsoft.com/office/officeart/2005/8/layout/vList6"/>
    <dgm:cxn modelId="{374D818C-8BED-4298-82C0-3ADD089F5BDC}" type="presParOf" srcId="{D4084D4F-1A39-43AC-AF3C-0D0CF208A727}" destId="{2A51AA79-FB46-4916-8EDE-F74D029BAF32}" srcOrd="0" destOrd="0" presId="urn:microsoft.com/office/officeart/2005/8/layout/vList6"/>
    <dgm:cxn modelId="{8DE2B358-817B-4BEB-8FD1-B0F5F6A79BCA}" type="presParOf" srcId="{D4084D4F-1A39-43AC-AF3C-0D0CF208A727}" destId="{12B15E96-B558-42F6-8331-ABD1CA2D5187}" srcOrd="1" destOrd="0" presId="urn:microsoft.com/office/officeart/2005/8/layout/vList6"/>
    <dgm:cxn modelId="{BE47D131-1AA9-44B9-B108-FD2701F3B204}" type="presParOf" srcId="{A8ACF6DB-FC88-41AA-A6CF-357511197622}" destId="{9337CD94-03BC-4DC9-ACAF-54968FE6B453}" srcOrd="3" destOrd="0" presId="urn:microsoft.com/office/officeart/2005/8/layout/vList6"/>
    <dgm:cxn modelId="{65AE382D-7094-48E3-A678-BA846E8970E6}" type="presParOf" srcId="{A8ACF6DB-FC88-41AA-A6CF-357511197622}" destId="{7CAB3B01-99B8-4092-80E1-17CB6DF74116}" srcOrd="4" destOrd="0" presId="urn:microsoft.com/office/officeart/2005/8/layout/vList6"/>
    <dgm:cxn modelId="{FF75824D-77EF-435B-9A72-242C8376CF2D}" type="presParOf" srcId="{7CAB3B01-99B8-4092-80E1-17CB6DF74116}" destId="{5967C26B-A9FC-48A0-A9D5-C28F2C407D51}" srcOrd="0" destOrd="0" presId="urn:microsoft.com/office/officeart/2005/8/layout/vList6"/>
    <dgm:cxn modelId="{75ABD9A7-1CC5-47FE-A9D9-16339C494938}" type="presParOf" srcId="{7CAB3B01-99B8-4092-80E1-17CB6DF74116}" destId="{C580FD91-8678-489D-B08E-DD2C3A1359BD}" srcOrd="1" destOrd="0" presId="urn:microsoft.com/office/officeart/2005/8/layout/vList6"/>
    <dgm:cxn modelId="{DD66638B-C037-4EAA-9B72-DFF35DEBD799}" type="presParOf" srcId="{A8ACF6DB-FC88-41AA-A6CF-357511197622}" destId="{E2AA33CD-1EC6-47E7-807B-E65A264ACA11}" srcOrd="5" destOrd="0" presId="urn:microsoft.com/office/officeart/2005/8/layout/vList6"/>
    <dgm:cxn modelId="{ED1FBABB-1039-40D1-9E87-627BCCC54B5B}" type="presParOf" srcId="{A8ACF6DB-FC88-41AA-A6CF-357511197622}" destId="{F342C123-DE9A-4FDB-8C77-E8A6BF8D6063}" srcOrd="6" destOrd="0" presId="urn:microsoft.com/office/officeart/2005/8/layout/vList6"/>
    <dgm:cxn modelId="{3E388E69-095F-4E08-BDB3-A11A42AC779A}" type="presParOf" srcId="{F342C123-DE9A-4FDB-8C77-E8A6BF8D6063}" destId="{FFE05FC2-3482-4E9B-B16B-900D57BC91B7}" srcOrd="0" destOrd="0" presId="urn:microsoft.com/office/officeart/2005/8/layout/vList6"/>
    <dgm:cxn modelId="{05964518-EB99-4824-B005-B8161E2E6698}" type="presParOf" srcId="{F342C123-DE9A-4FDB-8C77-E8A6BF8D6063}" destId="{E9CB8E90-030B-4D06-B7FD-9B50DE7E689B}" srcOrd="1" destOrd="0" presId="urn:microsoft.com/office/officeart/2005/8/layout/vList6"/>
    <dgm:cxn modelId="{59676136-0CE5-4B9F-A430-0C37E23278C9}" type="presParOf" srcId="{A8ACF6DB-FC88-41AA-A6CF-357511197622}" destId="{716B0328-4CDE-4A97-B531-0EDE94F44CA1}" srcOrd="7" destOrd="0" presId="urn:microsoft.com/office/officeart/2005/8/layout/vList6"/>
    <dgm:cxn modelId="{C4AB8313-8A3D-44A6-86C7-B9C7F019ED07}" type="presParOf" srcId="{A8ACF6DB-FC88-41AA-A6CF-357511197622}" destId="{C3D4B2E7-6615-4E55-8FE5-DAB38D822683}" srcOrd="8" destOrd="0" presId="urn:microsoft.com/office/officeart/2005/8/layout/vList6"/>
    <dgm:cxn modelId="{A75450DF-6FC7-4A99-8234-8543B3800810}" type="presParOf" srcId="{C3D4B2E7-6615-4E55-8FE5-DAB38D822683}" destId="{7F5AAACF-9A0D-4208-8414-102A85D2C7BE}" srcOrd="0" destOrd="0" presId="urn:microsoft.com/office/officeart/2005/8/layout/vList6"/>
    <dgm:cxn modelId="{0C1FE16D-22D0-486C-8DA0-F38EDF46721C}" type="presParOf" srcId="{C3D4B2E7-6615-4E55-8FE5-DAB38D822683}" destId="{E55CD4B9-99EF-4178-9400-6E5B39EC17EC}" srcOrd="1" destOrd="0" presId="urn:microsoft.com/office/officeart/2005/8/layout/vList6"/>
    <dgm:cxn modelId="{970E3581-9181-48BC-8D83-C294673B4572}" type="presParOf" srcId="{A8ACF6DB-FC88-41AA-A6CF-357511197622}" destId="{FB82F3C0-8313-4E80-BA07-CA3C003726BE}" srcOrd="9" destOrd="0" presId="urn:microsoft.com/office/officeart/2005/8/layout/vList6"/>
    <dgm:cxn modelId="{97202E33-3689-4745-8D91-C4601B2D92F8}" type="presParOf" srcId="{A8ACF6DB-FC88-41AA-A6CF-357511197622}" destId="{4B74C6C2-E566-4608-9EEC-ACEF1E4AF1CC}" srcOrd="10" destOrd="0" presId="urn:microsoft.com/office/officeart/2005/8/layout/vList6"/>
    <dgm:cxn modelId="{7A401B1F-761F-4C47-B0A1-61F4FF602673}" type="presParOf" srcId="{4B74C6C2-E566-4608-9EEC-ACEF1E4AF1CC}" destId="{3C9F64B8-72E5-4E2E-A359-78F93BC40EC2}" srcOrd="0" destOrd="0" presId="urn:microsoft.com/office/officeart/2005/8/layout/vList6"/>
    <dgm:cxn modelId="{A1DD7CB6-D468-4545-A677-A33C14F36DED}" type="presParOf" srcId="{4B74C6C2-E566-4608-9EEC-ACEF1E4AF1CC}" destId="{BBDF0855-20B2-4931-B0D9-29A181D4DDC2}" srcOrd="1" destOrd="0" presId="urn:microsoft.com/office/officeart/2005/8/layout/v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9687E0-A35B-4480-BA78-904CABDADDC1}"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kumimoji="1" lang="ja-JP" altLang="en-US"/>
        </a:p>
      </dgm:t>
    </dgm:pt>
    <dgm:pt modelId="{DA730D50-5814-434C-B769-94E74E18EF3C}">
      <dgm:prSet phldrT="[テキスト]"/>
      <dgm:spPr/>
      <dgm:t>
        <a:bodyPr/>
        <a:lstStyle/>
        <a:p>
          <a:r>
            <a:rPr kumimoji="1" lang="en-US" altLang="ja-JP" dirty="0" smtClean="0"/>
            <a:t>PM</a:t>
          </a:r>
          <a:r>
            <a:rPr kumimoji="1" lang="ja-JP" altLang="en-US" dirty="0" smtClean="0"/>
            <a:t> ○○</a:t>
          </a:r>
          <a:endParaRPr kumimoji="1" lang="ja-JP" altLang="en-US" dirty="0"/>
        </a:p>
      </dgm:t>
    </dgm:pt>
    <dgm:pt modelId="{C387FA68-C1AC-45FC-A214-6857232BF058}" type="parTrans" cxnId="{D869B351-6AC4-462C-8427-B98BBC53B486}">
      <dgm:prSet/>
      <dgm:spPr/>
      <dgm:t>
        <a:bodyPr/>
        <a:lstStyle/>
        <a:p>
          <a:endParaRPr kumimoji="1" lang="ja-JP" altLang="en-US"/>
        </a:p>
      </dgm:t>
    </dgm:pt>
    <dgm:pt modelId="{D937F6DA-81EE-43D1-86DE-E39E6C344E29}" type="sibTrans" cxnId="{D869B351-6AC4-462C-8427-B98BBC53B486}">
      <dgm:prSet/>
      <dgm:spPr/>
      <dgm:t>
        <a:bodyPr/>
        <a:lstStyle/>
        <a:p>
          <a:endParaRPr kumimoji="1" lang="ja-JP" altLang="en-US"/>
        </a:p>
      </dgm:t>
    </dgm:pt>
    <dgm:pt modelId="{250C899C-7ECA-4B67-99B9-5D49D3DD9A34}" type="asst">
      <dgm:prSet phldrT="[テキスト]"/>
      <dgm:spPr/>
      <dgm:t>
        <a:bodyPr/>
        <a:lstStyle/>
        <a:p>
          <a:r>
            <a:rPr kumimoji="1" lang="ja-JP" altLang="en-US" dirty="0" smtClean="0"/>
            <a:t>リーダー ○○</a:t>
          </a:r>
          <a:endParaRPr kumimoji="1" lang="ja-JP" altLang="en-US" dirty="0"/>
        </a:p>
      </dgm:t>
    </dgm:pt>
    <dgm:pt modelId="{F32B6FAE-57A9-4714-9178-A433189B410B}" type="parTrans" cxnId="{943234B3-DF62-43EC-A769-F3C6FCF52060}">
      <dgm:prSet/>
      <dgm:spPr/>
      <dgm:t>
        <a:bodyPr/>
        <a:lstStyle/>
        <a:p>
          <a:endParaRPr kumimoji="1" lang="ja-JP" altLang="en-US"/>
        </a:p>
      </dgm:t>
    </dgm:pt>
    <dgm:pt modelId="{34539162-886D-4F1B-A83E-EF265D7A75CE}" type="sibTrans" cxnId="{943234B3-DF62-43EC-A769-F3C6FCF52060}">
      <dgm:prSet/>
      <dgm:spPr/>
      <dgm:t>
        <a:bodyPr/>
        <a:lstStyle/>
        <a:p>
          <a:endParaRPr kumimoji="1" lang="ja-JP" altLang="en-US"/>
        </a:p>
      </dgm:t>
    </dgm:pt>
    <dgm:pt modelId="{123D4180-19C0-4A61-B55F-19F8CB644F9D}">
      <dgm:prSet phldrT="[テキスト]"/>
      <dgm:spPr/>
      <dgm:t>
        <a:bodyPr/>
        <a:lstStyle/>
        <a:p>
          <a:r>
            <a:rPr kumimoji="1" lang="en-US" altLang="ja-JP" dirty="0" smtClean="0"/>
            <a:t>PG</a:t>
          </a:r>
          <a:r>
            <a:rPr kumimoji="1" lang="ja-JP" altLang="en-US" dirty="0" smtClean="0"/>
            <a:t> ○○</a:t>
          </a:r>
          <a:endParaRPr kumimoji="1" lang="ja-JP" altLang="en-US" dirty="0"/>
        </a:p>
      </dgm:t>
    </dgm:pt>
    <dgm:pt modelId="{A855F627-D641-4149-AFC4-C8AA7801B359}" type="parTrans" cxnId="{6145F14A-DC3B-4F6B-A49C-542EBFE1D4E3}">
      <dgm:prSet/>
      <dgm:spPr/>
      <dgm:t>
        <a:bodyPr/>
        <a:lstStyle/>
        <a:p>
          <a:endParaRPr kumimoji="1" lang="ja-JP" altLang="en-US"/>
        </a:p>
      </dgm:t>
    </dgm:pt>
    <dgm:pt modelId="{033B0E37-9CD2-433D-B441-A9DFBAB48778}" type="sibTrans" cxnId="{6145F14A-DC3B-4F6B-A49C-542EBFE1D4E3}">
      <dgm:prSet/>
      <dgm:spPr/>
      <dgm:t>
        <a:bodyPr/>
        <a:lstStyle/>
        <a:p>
          <a:endParaRPr kumimoji="1" lang="ja-JP" altLang="en-US"/>
        </a:p>
      </dgm:t>
    </dgm:pt>
    <dgm:pt modelId="{B4B60D95-8EE5-4493-9B3E-AA067379A367}">
      <dgm:prSet phldrT="[テキスト]"/>
      <dgm:spPr/>
      <dgm:t>
        <a:bodyPr/>
        <a:lstStyle/>
        <a:p>
          <a:r>
            <a:rPr kumimoji="1" lang="en-US" altLang="ja-JP" dirty="0" smtClean="0"/>
            <a:t>PG</a:t>
          </a:r>
          <a:r>
            <a:rPr kumimoji="1" lang="ja-JP" altLang="en-US" dirty="0" smtClean="0"/>
            <a:t> ○○</a:t>
          </a:r>
          <a:endParaRPr kumimoji="1" lang="ja-JP" altLang="en-US" dirty="0"/>
        </a:p>
      </dgm:t>
    </dgm:pt>
    <dgm:pt modelId="{017B6044-FC1A-401A-A073-22C789EE8AFC}" type="parTrans" cxnId="{DE78CB02-7D40-44E8-A7D3-4B5BA04E673A}">
      <dgm:prSet/>
      <dgm:spPr/>
      <dgm:t>
        <a:bodyPr/>
        <a:lstStyle/>
        <a:p>
          <a:endParaRPr kumimoji="1" lang="ja-JP" altLang="en-US"/>
        </a:p>
      </dgm:t>
    </dgm:pt>
    <dgm:pt modelId="{C5AD663C-C95F-4D82-9991-B03275B2C188}" type="sibTrans" cxnId="{DE78CB02-7D40-44E8-A7D3-4B5BA04E673A}">
      <dgm:prSet/>
      <dgm:spPr/>
      <dgm:t>
        <a:bodyPr/>
        <a:lstStyle/>
        <a:p>
          <a:endParaRPr kumimoji="1" lang="ja-JP" altLang="en-US"/>
        </a:p>
      </dgm:t>
    </dgm:pt>
    <dgm:pt modelId="{9BA61183-2AED-4C31-8A52-573691456DF7}">
      <dgm:prSet phldrT="[テキスト]"/>
      <dgm:spPr/>
      <dgm:t>
        <a:bodyPr/>
        <a:lstStyle/>
        <a:p>
          <a:r>
            <a:rPr kumimoji="1" lang="en-US" altLang="ja-JP" dirty="0" smtClean="0"/>
            <a:t>PG</a:t>
          </a:r>
          <a:r>
            <a:rPr kumimoji="1" lang="ja-JP" altLang="en-US" dirty="0" smtClean="0"/>
            <a:t> ○○</a:t>
          </a:r>
          <a:endParaRPr kumimoji="1" lang="ja-JP" altLang="en-US" dirty="0"/>
        </a:p>
      </dgm:t>
    </dgm:pt>
    <dgm:pt modelId="{72C9175C-7691-4811-B8E6-31015BAF7CB5}" type="sibTrans" cxnId="{4C9DE6E1-55BA-4938-BBE9-B4A81F252C79}">
      <dgm:prSet/>
      <dgm:spPr/>
      <dgm:t>
        <a:bodyPr/>
        <a:lstStyle/>
        <a:p>
          <a:endParaRPr kumimoji="1" lang="ja-JP" altLang="en-US"/>
        </a:p>
      </dgm:t>
    </dgm:pt>
    <dgm:pt modelId="{BD682342-92F2-42E8-894A-84185C0C9F62}" type="parTrans" cxnId="{4C9DE6E1-55BA-4938-BBE9-B4A81F252C79}">
      <dgm:prSet/>
      <dgm:spPr/>
      <dgm:t>
        <a:bodyPr/>
        <a:lstStyle/>
        <a:p>
          <a:endParaRPr kumimoji="1" lang="ja-JP" altLang="en-US"/>
        </a:p>
      </dgm:t>
    </dgm:pt>
    <dgm:pt modelId="{F35A353E-1E6C-4176-8B7A-F6AAF02A46BD}" type="pres">
      <dgm:prSet presAssocID="{A09687E0-A35B-4480-BA78-904CABDADDC1}" presName="hierChild1" presStyleCnt="0">
        <dgm:presLayoutVars>
          <dgm:orgChart val="1"/>
          <dgm:chPref val="1"/>
          <dgm:dir/>
          <dgm:animOne val="branch"/>
          <dgm:animLvl val="lvl"/>
          <dgm:resizeHandles/>
        </dgm:presLayoutVars>
      </dgm:prSet>
      <dgm:spPr/>
      <dgm:t>
        <a:bodyPr/>
        <a:lstStyle/>
        <a:p>
          <a:endParaRPr kumimoji="1" lang="ja-JP" altLang="en-US"/>
        </a:p>
      </dgm:t>
    </dgm:pt>
    <dgm:pt modelId="{DC520ED3-578A-457E-8E9B-E78A6BEC2AAF}" type="pres">
      <dgm:prSet presAssocID="{DA730D50-5814-434C-B769-94E74E18EF3C}" presName="hierRoot1" presStyleCnt="0">
        <dgm:presLayoutVars>
          <dgm:hierBranch val="init"/>
        </dgm:presLayoutVars>
      </dgm:prSet>
      <dgm:spPr/>
    </dgm:pt>
    <dgm:pt modelId="{A39DE059-0434-47BF-8739-30CB0D6D448E}" type="pres">
      <dgm:prSet presAssocID="{DA730D50-5814-434C-B769-94E74E18EF3C}" presName="rootComposite1" presStyleCnt="0"/>
      <dgm:spPr/>
    </dgm:pt>
    <dgm:pt modelId="{B4FD09BF-6E5A-4257-89DC-B7BEBE789B3D}" type="pres">
      <dgm:prSet presAssocID="{DA730D50-5814-434C-B769-94E74E18EF3C}" presName="rootText1" presStyleLbl="node0" presStyleIdx="0" presStyleCnt="1">
        <dgm:presLayoutVars>
          <dgm:chPref val="3"/>
        </dgm:presLayoutVars>
      </dgm:prSet>
      <dgm:spPr/>
      <dgm:t>
        <a:bodyPr/>
        <a:lstStyle/>
        <a:p>
          <a:endParaRPr kumimoji="1" lang="ja-JP" altLang="en-US"/>
        </a:p>
      </dgm:t>
    </dgm:pt>
    <dgm:pt modelId="{756066F7-E999-41DA-98F3-3893C902C18C}" type="pres">
      <dgm:prSet presAssocID="{DA730D50-5814-434C-B769-94E74E18EF3C}" presName="rootConnector1" presStyleLbl="node1" presStyleIdx="0" presStyleCnt="0"/>
      <dgm:spPr/>
      <dgm:t>
        <a:bodyPr/>
        <a:lstStyle/>
        <a:p>
          <a:endParaRPr kumimoji="1" lang="ja-JP" altLang="en-US"/>
        </a:p>
      </dgm:t>
    </dgm:pt>
    <dgm:pt modelId="{45A4B4EC-3B15-44C0-B10C-FB1C84D778A4}" type="pres">
      <dgm:prSet presAssocID="{DA730D50-5814-434C-B769-94E74E18EF3C}" presName="hierChild2" presStyleCnt="0"/>
      <dgm:spPr/>
    </dgm:pt>
    <dgm:pt modelId="{9220A441-5B32-4D17-9E13-C095737FE4EB}" type="pres">
      <dgm:prSet presAssocID="{A855F627-D641-4149-AFC4-C8AA7801B359}" presName="Name37" presStyleLbl="parChTrans1D2" presStyleIdx="0" presStyleCnt="4"/>
      <dgm:spPr/>
      <dgm:t>
        <a:bodyPr/>
        <a:lstStyle/>
        <a:p>
          <a:endParaRPr kumimoji="1" lang="ja-JP" altLang="en-US"/>
        </a:p>
      </dgm:t>
    </dgm:pt>
    <dgm:pt modelId="{294AC126-D72C-4BF0-9387-0C4878970FDF}" type="pres">
      <dgm:prSet presAssocID="{123D4180-19C0-4A61-B55F-19F8CB644F9D}" presName="hierRoot2" presStyleCnt="0">
        <dgm:presLayoutVars>
          <dgm:hierBranch val="init"/>
        </dgm:presLayoutVars>
      </dgm:prSet>
      <dgm:spPr/>
    </dgm:pt>
    <dgm:pt modelId="{886CBA8F-B7B8-413D-BECE-289B0754A489}" type="pres">
      <dgm:prSet presAssocID="{123D4180-19C0-4A61-B55F-19F8CB644F9D}" presName="rootComposite" presStyleCnt="0"/>
      <dgm:spPr/>
    </dgm:pt>
    <dgm:pt modelId="{6C3845E3-4854-491A-89D5-6959217DBAE9}" type="pres">
      <dgm:prSet presAssocID="{123D4180-19C0-4A61-B55F-19F8CB644F9D}" presName="rootText" presStyleLbl="node2" presStyleIdx="0" presStyleCnt="3">
        <dgm:presLayoutVars>
          <dgm:chPref val="3"/>
        </dgm:presLayoutVars>
      </dgm:prSet>
      <dgm:spPr/>
      <dgm:t>
        <a:bodyPr/>
        <a:lstStyle/>
        <a:p>
          <a:endParaRPr kumimoji="1" lang="ja-JP" altLang="en-US"/>
        </a:p>
      </dgm:t>
    </dgm:pt>
    <dgm:pt modelId="{37C39B13-EC80-44AF-8E1A-BC5C1B22D49C}" type="pres">
      <dgm:prSet presAssocID="{123D4180-19C0-4A61-B55F-19F8CB644F9D}" presName="rootConnector" presStyleLbl="node2" presStyleIdx="0" presStyleCnt="3"/>
      <dgm:spPr/>
      <dgm:t>
        <a:bodyPr/>
        <a:lstStyle/>
        <a:p>
          <a:endParaRPr kumimoji="1" lang="ja-JP" altLang="en-US"/>
        </a:p>
      </dgm:t>
    </dgm:pt>
    <dgm:pt modelId="{2CC6CB3F-1D6E-4084-A4CF-9541B7E6C36B}" type="pres">
      <dgm:prSet presAssocID="{123D4180-19C0-4A61-B55F-19F8CB644F9D}" presName="hierChild4" presStyleCnt="0"/>
      <dgm:spPr/>
    </dgm:pt>
    <dgm:pt modelId="{DFBC245B-8C37-4A59-AEB6-50F223021533}" type="pres">
      <dgm:prSet presAssocID="{123D4180-19C0-4A61-B55F-19F8CB644F9D}" presName="hierChild5" presStyleCnt="0"/>
      <dgm:spPr/>
    </dgm:pt>
    <dgm:pt modelId="{C31C5B60-E635-4839-8DC8-8940E8E1C732}" type="pres">
      <dgm:prSet presAssocID="{017B6044-FC1A-401A-A073-22C789EE8AFC}" presName="Name37" presStyleLbl="parChTrans1D2" presStyleIdx="1" presStyleCnt="4"/>
      <dgm:spPr/>
      <dgm:t>
        <a:bodyPr/>
        <a:lstStyle/>
        <a:p>
          <a:endParaRPr kumimoji="1" lang="ja-JP" altLang="en-US"/>
        </a:p>
      </dgm:t>
    </dgm:pt>
    <dgm:pt modelId="{F8E86C64-4EB9-44B9-96B0-E83CD6D2AC96}" type="pres">
      <dgm:prSet presAssocID="{B4B60D95-8EE5-4493-9B3E-AA067379A367}" presName="hierRoot2" presStyleCnt="0">
        <dgm:presLayoutVars>
          <dgm:hierBranch val="init"/>
        </dgm:presLayoutVars>
      </dgm:prSet>
      <dgm:spPr/>
    </dgm:pt>
    <dgm:pt modelId="{84228C90-ECE5-44C8-A8D9-9CE5F454802A}" type="pres">
      <dgm:prSet presAssocID="{B4B60D95-8EE5-4493-9B3E-AA067379A367}" presName="rootComposite" presStyleCnt="0"/>
      <dgm:spPr/>
    </dgm:pt>
    <dgm:pt modelId="{1F03A5BF-AAB4-40BA-AFDB-9BDBB050AA31}" type="pres">
      <dgm:prSet presAssocID="{B4B60D95-8EE5-4493-9B3E-AA067379A367}" presName="rootText" presStyleLbl="node2" presStyleIdx="1" presStyleCnt="3">
        <dgm:presLayoutVars>
          <dgm:chPref val="3"/>
        </dgm:presLayoutVars>
      </dgm:prSet>
      <dgm:spPr/>
      <dgm:t>
        <a:bodyPr/>
        <a:lstStyle/>
        <a:p>
          <a:endParaRPr kumimoji="1" lang="ja-JP" altLang="en-US"/>
        </a:p>
      </dgm:t>
    </dgm:pt>
    <dgm:pt modelId="{7CAC0FB6-0431-404E-A161-EE8F6A5BFEFD}" type="pres">
      <dgm:prSet presAssocID="{B4B60D95-8EE5-4493-9B3E-AA067379A367}" presName="rootConnector" presStyleLbl="node2" presStyleIdx="1" presStyleCnt="3"/>
      <dgm:spPr/>
      <dgm:t>
        <a:bodyPr/>
        <a:lstStyle/>
        <a:p>
          <a:endParaRPr kumimoji="1" lang="ja-JP" altLang="en-US"/>
        </a:p>
      </dgm:t>
    </dgm:pt>
    <dgm:pt modelId="{C72D1A97-B8C3-44F2-80DE-EA6D8498EDDB}" type="pres">
      <dgm:prSet presAssocID="{B4B60D95-8EE5-4493-9B3E-AA067379A367}" presName="hierChild4" presStyleCnt="0"/>
      <dgm:spPr/>
    </dgm:pt>
    <dgm:pt modelId="{80212A0B-EA70-4B54-B5C8-870A247A8900}" type="pres">
      <dgm:prSet presAssocID="{B4B60D95-8EE5-4493-9B3E-AA067379A367}" presName="hierChild5" presStyleCnt="0"/>
      <dgm:spPr/>
    </dgm:pt>
    <dgm:pt modelId="{820C33DA-E8E8-428A-8893-34EB2390F0DE}" type="pres">
      <dgm:prSet presAssocID="{BD682342-92F2-42E8-894A-84185C0C9F62}" presName="Name37" presStyleLbl="parChTrans1D2" presStyleIdx="2" presStyleCnt="4"/>
      <dgm:spPr/>
      <dgm:t>
        <a:bodyPr/>
        <a:lstStyle/>
        <a:p>
          <a:endParaRPr kumimoji="1" lang="ja-JP" altLang="en-US"/>
        </a:p>
      </dgm:t>
    </dgm:pt>
    <dgm:pt modelId="{4B8D87C2-D451-4124-AA0F-C4B869479BA0}" type="pres">
      <dgm:prSet presAssocID="{9BA61183-2AED-4C31-8A52-573691456DF7}" presName="hierRoot2" presStyleCnt="0">
        <dgm:presLayoutVars>
          <dgm:hierBranch val="init"/>
        </dgm:presLayoutVars>
      </dgm:prSet>
      <dgm:spPr/>
    </dgm:pt>
    <dgm:pt modelId="{B93740B5-BA9F-4477-8E1B-F8C5F627981C}" type="pres">
      <dgm:prSet presAssocID="{9BA61183-2AED-4C31-8A52-573691456DF7}" presName="rootComposite" presStyleCnt="0"/>
      <dgm:spPr/>
    </dgm:pt>
    <dgm:pt modelId="{731071AC-6EB0-486D-B0C5-0D3ED17AFE9B}" type="pres">
      <dgm:prSet presAssocID="{9BA61183-2AED-4C31-8A52-573691456DF7}" presName="rootText" presStyleLbl="node2" presStyleIdx="2" presStyleCnt="3">
        <dgm:presLayoutVars>
          <dgm:chPref val="3"/>
        </dgm:presLayoutVars>
      </dgm:prSet>
      <dgm:spPr/>
      <dgm:t>
        <a:bodyPr/>
        <a:lstStyle/>
        <a:p>
          <a:endParaRPr kumimoji="1" lang="ja-JP" altLang="en-US"/>
        </a:p>
      </dgm:t>
    </dgm:pt>
    <dgm:pt modelId="{BC803ECB-3965-46C2-A27E-0D4D5DBDB8AF}" type="pres">
      <dgm:prSet presAssocID="{9BA61183-2AED-4C31-8A52-573691456DF7}" presName="rootConnector" presStyleLbl="node2" presStyleIdx="2" presStyleCnt="3"/>
      <dgm:spPr/>
      <dgm:t>
        <a:bodyPr/>
        <a:lstStyle/>
        <a:p>
          <a:endParaRPr kumimoji="1" lang="ja-JP" altLang="en-US"/>
        </a:p>
      </dgm:t>
    </dgm:pt>
    <dgm:pt modelId="{37DBE3BC-9F8B-47ED-8931-9E4C8CB23239}" type="pres">
      <dgm:prSet presAssocID="{9BA61183-2AED-4C31-8A52-573691456DF7}" presName="hierChild4" presStyleCnt="0"/>
      <dgm:spPr/>
    </dgm:pt>
    <dgm:pt modelId="{48B1EDC1-8142-4116-8358-7C901BABDE3F}" type="pres">
      <dgm:prSet presAssocID="{9BA61183-2AED-4C31-8A52-573691456DF7}" presName="hierChild5" presStyleCnt="0"/>
      <dgm:spPr/>
    </dgm:pt>
    <dgm:pt modelId="{891D44C2-4404-49A9-A621-D3CBAE57B270}" type="pres">
      <dgm:prSet presAssocID="{DA730D50-5814-434C-B769-94E74E18EF3C}" presName="hierChild3" presStyleCnt="0"/>
      <dgm:spPr/>
    </dgm:pt>
    <dgm:pt modelId="{75C366E5-7BB2-41E4-AEA1-D2D095BAF4CB}" type="pres">
      <dgm:prSet presAssocID="{F32B6FAE-57A9-4714-9178-A433189B410B}" presName="Name111" presStyleLbl="parChTrans1D2" presStyleIdx="3" presStyleCnt="4"/>
      <dgm:spPr/>
      <dgm:t>
        <a:bodyPr/>
        <a:lstStyle/>
        <a:p>
          <a:endParaRPr kumimoji="1" lang="ja-JP" altLang="en-US"/>
        </a:p>
      </dgm:t>
    </dgm:pt>
    <dgm:pt modelId="{97C41107-CA48-497B-9DC3-0789FA7819F8}" type="pres">
      <dgm:prSet presAssocID="{250C899C-7ECA-4B67-99B9-5D49D3DD9A34}" presName="hierRoot3" presStyleCnt="0">
        <dgm:presLayoutVars>
          <dgm:hierBranch val="init"/>
        </dgm:presLayoutVars>
      </dgm:prSet>
      <dgm:spPr/>
    </dgm:pt>
    <dgm:pt modelId="{F9A099A5-6854-4456-A40A-FED0A8D2F286}" type="pres">
      <dgm:prSet presAssocID="{250C899C-7ECA-4B67-99B9-5D49D3DD9A34}" presName="rootComposite3" presStyleCnt="0"/>
      <dgm:spPr/>
    </dgm:pt>
    <dgm:pt modelId="{FCBA5515-CDD6-459B-BE36-9306195F767B}" type="pres">
      <dgm:prSet presAssocID="{250C899C-7ECA-4B67-99B9-5D49D3DD9A34}" presName="rootText3" presStyleLbl="asst1" presStyleIdx="0" presStyleCnt="1">
        <dgm:presLayoutVars>
          <dgm:chPref val="3"/>
        </dgm:presLayoutVars>
      </dgm:prSet>
      <dgm:spPr/>
      <dgm:t>
        <a:bodyPr/>
        <a:lstStyle/>
        <a:p>
          <a:endParaRPr kumimoji="1" lang="ja-JP" altLang="en-US"/>
        </a:p>
      </dgm:t>
    </dgm:pt>
    <dgm:pt modelId="{0FBBA26D-C20A-4922-9B95-903F0E1C58B0}" type="pres">
      <dgm:prSet presAssocID="{250C899C-7ECA-4B67-99B9-5D49D3DD9A34}" presName="rootConnector3" presStyleLbl="asst1" presStyleIdx="0" presStyleCnt="1"/>
      <dgm:spPr/>
      <dgm:t>
        <a:bodyPr/>
        <a:lstStyle/>
        <a:p>
          <a:endParaRPr kumimoji="1" lang="ja-JP" altLang="en-US"/>
        </a:p>
      </dgm:t>
    </dgm:pt>
    <dgm:pt modelId="{D89CB908-2D53-4A9A-AB5C-E1E857AC0AD7}" type="pres">
      <dgm:prSet presAssocID="{250C899C-7ECA-4B67-99B9-5D49D3DD9A34}" presName="hierChild6" presStyleCnt="0"/>
      <dgm:spPr/>
    </dgm:pt>
    <dgm:pt modelId="{894DB78D-2E72-48CF-8D89-CAD506C45A49}" type="pres">
      <dgm:prSet presAssocID="{250C899C-7ECA-4B67-99B9-5D49D3DD9A34}" presName="hierChild7" presStyleCnt="0"/>
      <dgm:spPr/>
    </dgm:pt>
  </dgm:ptLst>
  <dgm:cxnLst>
    <dgm:cxn modelId="{D869B351-6AC4-462C-8427-B98BBC53B486}" srcId="{A09687E0-A35B-4480-BA78-904CABDADDC1}" destId="{DA730D50-5814-434C-B769-94E74E18EF3C}" srcOrd="0" destOrd="0" parTransId="{C387FA68-C1AC-45FC-A214-6857232BF058}" sibTransId="{D937F6DA-81EE-43D1-86DE-E39E6C344E29}"/>
    <dgm:cxn modelId="{831648E2-A20F-483D-9AD7-8DA0407B7B00}" type="presOf" srcId="{9BA61183-2AED-4C31-8A52-573691456DF7}" destId="{BC803ECB-3965-46C2-A27E-0D4D5DBDB8AF}" srcOrd="1" destOrd="0" presId="urn:microsoft.com/office/officeart/2005/8/layout/orgChart1"/>
    <dgm:cxn modelId="{DE78CB02-7D40-44E8-A7D3-4B5BA04E673A}" srcId="{DA730D50-5814-434C-B769-94E74E18EF3C}" destId="{B4B60D95-8EE5-4493-9B3E-AA067379A367}" srcOrd="2" destOrd="0" parTransId="{017B6044-FC1A-401A-A073-22C789EE8AFC}" sibTransId="{C5AD663C-C95F-4D82-9991-B03275B2C188}"/>
    <dgm:cxn modelId="{07FDAFC9-FB2B-429C-BE49-271D684067C4}" type="presOf" srcId="{A09687E0-A35B-4480-BA78-904CABDADDC1}" destId="{F35A353E-1E6C-4176-8B7A-F6AAF02A46BD}" srcOrd="0" destOrd="0" presId="urn:microsoft.com/office/officeart/2005/8/layout/orgChart1"/>
    <dgm:cxn modelId="{40ECB4FB-4E5C-4D3D-90D2-532A43B78D0A}" type="presOf" srcId="{A855F627-D641-4149-AFC4-C8AA7801B359}" destId="{9220A441-5B32-4D17-9E13-C095737FE4EB}" srcOrd="0" destOrd="0" presId="urn:microsoft.com/office/officeart/2005/8/layout/orgChart1"/>
    <dgm:cxn modelId="{4C9DE6E1-55BA-4938-BBE9-B4A81F252C79}" srcId="{DA730D50-5814-434C-B769-94E74E18EF3C}" destId="{9BA61183-2AED-4C31-8A52-573691456DF7}" srcOrd="3" destOrd="0" parTransId="{BD682342-92F2-42E8-894A-84185C0C9F62}" sibTransId="{72C9175C-7691-4811-B8E6-31015BAF7CB5}"/>
    <dgm:cxn modelId="{6F7A2C8E-CCC9-41CB-9D94-C8A90518FCCA}" type="presOf" srcId="{123D4180-19C0-4A61-B55F-19F8CB644F9D}" destId="{6C3845E3-4854-491A-89D5-6959217DBAE9}" srcOrd="0" destOrd="0" presId="urn:microsoft.com/office/officeart/2005/8/layout/orgChart1"/>
    <dgm:cxn modelId="{6145F14A-DC3B-4F6B-A49C-542EBFE1D4E3}" srcId="{DA730D50-5814-434C-B769-94E74E18EF3C}" destId="{123D4180-19C0-4A61-B55F-19F8CB644F9D}" srcOrd="1" destOrd="0" parTransId="{A855F627-D641-4149-AFC4-C8AA7801B359}" sibTransId="{033B0E37-9CD2-433D-B441-A9DFBAB48778}"/>
    <dgm:cxn modelId="{DC714938-BAFC-4ECF-9C7E-D57ADD98FD77}" type="presOf" srcId="{F32B6FAE-57A9-4714-9178-A433189B410B}" destId="{75C366E5-7BB2-41E4-AEA1-D2D095BAF4CB}" srcOrd="0" destOrd="0" presId="urn:microsoft.com/office/officeart/2005/8/layout/orgChart1"/>
    <dgm:cxn modelId="{1CFD2786-E495-4693-98D1-DFF15DF97CE9}" type="presOf" srcId="{B4B60D95-8EE5-4493-9B3E-AA067379A367}" destId="{7CAC0FB6-0431-404E-A161-EE8F6A5BFEFD}" srcOrd="1" destOrd="0" presId="urn:microsoft.com/office/officeart/2005/8/layout/orgChart1"/>
    <dgm:cxn modelId="{943234B3-DF62-43EC-A769-F3C6FCF52060}" srcId="{DA730D50-5814-434C-B769-94E74E18EF3C}" destId="{250C899C-7ECA-4B67-99B9-5D49D3DD9A34}" srcOrd="0" destOrd="0" parTransId="{F32B6FAE-57A9-4714-9178-A433189B410B}" sibTransId="{34539162-886D-4F1B-A83E-EF265D7A75CE}"/>
    <dgm:cxn modelId="{E11A544C-4B0B-4A32-92B2-1253A10FDB9D}" type="presOf" srcId="{B4B60D95-8EE5-4493-9B3E-AA067379A367}" destId="{1F03A5BF-AAB4-40BA-AFDB-9BDBB050AA31}" srcOrd="0" destOrd="0" presId="urn:microsoft.com/office/officeart/2005/8/layout/orgChart1"/>
    <dgm:cxn modelId="{B209E815-3004-4AA3-9ACD-C043BAF7D5C4}" type="presOf" srcId="{017B6044-FC1A-401A-A073-22C789EE8AFC}" destId="{C31C5B60-E635-4839-8DC8-8940E8E1C732}" srcOrd="0" destOrd="0" presId="urn:microsoft.com/office/officeart/2005/8/layout/orgChart1"/>
    <dgm:cxn modelId="{90086DB3-5F9D-46DB-B8F8-D849F9547071}" type="presOf" srcId="{BD682342-92F2-42E8-894A-84185C0C9F62}" destId="{820C33DA-E8E8-428A-8893-34EB2390F0DE}" srcOrd="0" destOrd="0" presId="urn:microsoft.com/office/officeart/2005/8/layout/orgChart1"/>
    <dgm:cxn modelId="{9D7109CD-9094-464B-A76D-DA77ECAF8515}" type="presOf" srcId="{250C899C-7ECA-4B67-99B9-5D49D3DD9A34}" destId="{FCBA5515-CDD6-459B-BE36-9306195F767B}" srcOrd="0" destOrd="0" presId="urn:microsoft.com/office/officeart/2005/8/layout/orgChart1"/>
    <dgm:cxn modelId="{50542514-D673-49B8-9C3F-FAF1FED8079B}" type="presOf" srcId="{9BA61183-2AED-4C31-8A52-573691456DF7}" destId="{731071AC-6EB0-486D-B0C5-0D3ED17AFE9B}" srcOrd="0" destOrd="0" presId="urn:microsoft.com/office/officeart/2005/8/layout/orgChart1"/>
    <dgm:cxn modelId="{E8E6D863-D23C-4A47-9B92-78695C293931}" type="presOf" srcId="{DA730D50-5814-434C-B769-94E74E18EF3C}" destId="{B4FD09BF-6E5A-4257-89DC-B7BEBE789B3D}" srcOrd="0" destOrd="0" presId="urn:microsoft.com/office/officeart/2005/8/layout/orgChart1"/>
    <dgm:cxn modelId="{DD875B63-9C26-4D3C-A144-3889E3E399B5}" type="presOf" srcId="{123D4180-19C0-4A61-B55F-19F8CB644F9D}" destId="{37C39B13-EC80-44AF-8E1A-BC5C1B22D49C}" srcOrd="1" destOrd="0" presId="urn:microsoft.com/office/officeart/2005/8/layout/orgChart1"/>
    <dgm:cxn modelId="{E9525486-5973-4010-AE00-4E2D57184B6B}" type="presOf" srcId="{250C899C-7ECA-4B67-99B9-5D49D3DD9A34}" destId="{0FBBA26D-C20A-4922-9B95-903F0E1C58B0}" srcOrd="1" destOrd="0" presId="urn:microsoft.com/office/officeart/2005/8/layout/orgChart1"/>
    <dgm:cxn modelId="{1E1A58B4-721B-4FDE-A6F6-C7195D8825CB}" type="presOf" srcId="{DA730D50-5814-434C-B769-94E74E18EF3C}" destId="{756066F7-E999-41DA-98F3-3893C902C18C}" srcOrd="1" destOrd="0" presId="urn:microsoft.com/office/officeart/2005/8/layout/orgChart1"/>
    <dgm:cxn modelId="{F678C614-CE29-49A3-8FF3-22D7ACF0407E}" type="presParOf" srcId="{F35A353E-1E6C-4176-8B7A-F6AAF02A46BD}" destId="{DC520ED3-578A-457E-8E9B-E78A6BEC2AAF}" srcOrd="0" destOrd="0" presId="urn:microsoft.com/office/officeart/2005/8/layout/orgChart1"/>
    <dgm:cxn modelId="{4A834BB1-C3CD-4D3D-8F29-085CDB39ED47}" type="presParOf" srcId="{DC520ED3-578A-457E-8E9B-E78A6BEC2AAF}" destId="{A39DE059-0434-47BF-8739-30CB0D6D448E}" srcOrd="0" destOrd="0" presId="urn:microsoft.com/office/officeart/2005/8/layout/orgChart1"/>
    <dgm:cxn modelId="{0E734199-7EBE-48C6-A32D-E52BA71D55E0}" type="presParOf" srcId="{A39DE059-0434-47BF-8739-30CB0D6D448E}" destId="{B4FD09BF-6E5A-4257-89DC-B7BEBE789B3D}" srcOrd="0" destOrd="0" presId="urn:microsoft.com/office/officeart/2005/8/layout/orgChart1"/>
    <dgm:cxn modelId="{94AAF7FB-F20B-46A8-91B0-9183BA041AA0}" type="presParOf" srcId="{A39DE059-0434-47BF-8739-30CB0D6D448E}" destId="{756066F7-E999-41DA-98F3-3893C902C18C}" srcOrd="1" destOrd="0" presId="urn:microsoft.com/office/officeart/2005/8/layout/orgChart1"/>
    <dgm:cxn modelId="{E69C2AC1-0FC5-4827-9106-27EC203810C4}" type="presParOf" srcId="{DC520ED3-578A-457E-8E9B-E78A6BEC2AAF}" destId="{45A4B4EC-3B15-44C0-B10C-FB1C84D778A4}" srcOrd="1" destOrd="0" presId="urn:microsoft.com/office/officeart/2005/8/layout/orgChart1"/>
    <dgm:cxn modelId="{6F9D237C-5371-407A-A845-32385C3E7CA5}" type="presParOf" srcId="{45A4B4EC-3B15-44C0-B10C-FB1C84D778A4}" destId="{9220A441-5B32-4D17-9E13-C095737FE4EB}" srcOrd="0" destOrd="0" presId="urn:microsoft.com/office/officeart/2005/8/layout/orgChart1"/>
    <dgm:cxn modelId="{BFA18C9D-D546-4CE9-82B1-76A266AD873D}" type="presParOf" srcId="{45A4B4EC-3B15-44C0-B10C-FB1C84D778A4}" destId="{294AC126-D72C-4BF0-9387-0C4878970FDF}" srcOrd="1" destOrd="0" presId="urn:microsoft.com/office/officeart/2005/8/layout/orgChart1"/>
    <dgm:cxn modelId="{76A7B5CC-E4CD-4391-BC4B-A2C0C285E7CE}" type="presParOf" srcId="{294AC126-D72C-4BF0-9387-0C4878970FDF}" destId="{886CBA8F-B7B8-413D-BECE-289B0754A489}" srcOrd="0" destOrd="0" presId="urn:microsoft.com/office/officeart/2005/8/layout/orgChart1"/>
    <dgm:cxn modelId="{36D8A9CC-DDA1-428B-B5A4-4B702FFEFE8B}" type="presParOf" srcId="{886CBA8F-B7B8-413D-BECE-289B0754A489}" destId="{6C3845E3-4854-491A-89D5-6959217DBAE9}" srcOrd="0" destOrd="0" presId="urn:microsoft.com/office/officeart/2005/8/layout/orgChart1"/>
    <dgm:cxn modelId="{BC0AFBC3-2E11-4201-B638-620916C072F0}" type="presParOf" srcId="{886CBA8F-B7B8-413D-BECE-289B0754A489}" destId="{37C39B13-EC80-44AF-8E1A-BC5C1B22D49C}" srcOrd="1" destOrd="0" presId="urn:microsoft.com/office/officeart/2005/8/layout/orgChart1"/>
    <dgm:cxn modelId="{9FA199CC-DC07-4CCA-B3DC-C5A055FCADC2}" type="presParOf" srcId="{294AC126-D72C-4BF0-9387-0C4878970FDF}" destId="{2CC6CB3F-1D6E-4084-A4CF-9541B7E6C36B}" srcOrd="1" destOrd="0" presId="urn:microsoft.com/office/officeart/2005/8/layout/orgChart1"/>
    <dgm:cxn modelId="{E72F4BBB-B670-4A0A-B2EB-DD1B785F7AAF}" type="presParOf" srcId="{294AC126-D72C-4BF0-9387-0C4878970FDF}" destId="{DFBC245B-8C37-4A59-AEB6-50F223021533}" srcOrd="2" destOrd="0" presId="urn:microsoft.com/office/officeart/2005/8/layout/orgChart1"/>
    <dgm:cxn modelId="{7D15D042-BEB2-4122-A605-D7363659780A}" type="presParOf" srcId="{45A4B4EC-3B15-44C0-B10C-FB1C84D778A4}" destId="{C31C5B60-E635-4839-8DC8-8940E8E1C732}" srcOrd="2" destOrd="0" presId="urn:microsoft.com/office/officeart/2005/8/layout/orgChart1"/>
    <dgm:cxn modelId="{0599A151-7AB8-4EAA-A3D0-C4B29CA5D0BE}" type="presParOf" srcId="{45A4B4EC-3B15-44C0-B10C-FB1C84D778A4}" destId="{F8E86C64-4EB9-44B9-96B0-E83CD6D2AC96}" srcOrd="3" destOrd="0" presId="urn:microsoft.com/office/officeart/2005/8/layout/orgChart1"/>
    <dgm:cxn modelId="{C80FC57D-1EE7-4A76-A628-8800E4A6BD50}" type="presParOf" srcId="{F8E86C64-4EB9-44B9-96B0-E83CD6D2AC96}" destId="{84228C90-ECE5-44C8-A8D9-9CE5F454802A}" srcOrd="0" destOrd="0" presId="urn:microsoft.com/office/officeart/2005/8/layout/orgChart1"/>
    <dgm:cxn modelId="{D3537567-B497-4723-9F34-686F9C793C0C}" type="presParOf" srcId="{84228C90-ECE5-44C8-A8D9-9CE5F454802A}" destId="{1F03A5BF-AAB4-40BA-AFDB-9BDBB050AA31}" srcOrd="0" destOrd="0" presId="urn:microsoft.com/office/officeart/2005/8/layout/orgChart1"/>
    <dgm:cxn modelId="{517F0097-E2C2-4CC0-B2F6-03DA96B1ADA4}" type="presParOf" srcId="{84228C90-ECE5-44C8-A8D9-9CE5F454802A}" destId="{7CAC0FB6-0431-404E-A161-EE8F6A5BFEFD}" srcOrd="1" destOrd="0" presId="urn:microsoft.com/office/officeart/2005/8/layout/orgChart1"/>
    <dgm:cxn modelId="{4B907322-E09C-4350-9826-BA8FB49DD6E1}" type="presParOf" srcId="{F8E86C64-4EB9-44B9-96B0-E83CD6D2AC96}" destId="{C72D1A97-B8C3-44F2-80DE-EA6D8498EDDB}" srcOrd="1" destOrd="0" presId="urn:microsoft.com/office/officeart/2005/8/layout/orgChart1"/>
    <dgm:cxn modelId="{FD57DAE6-3229-4738-BB54-284360116446}" type="presParOf" srcId="{F8E86C64-4EB9-44B9-96B0-E83CD6D2AC96}" destId="{80212A0B-EA70-4B54-B5C8-870A247A8900}" srcOrd="2" destOrd="0" presId="urn:microsoft.com/office/officeart/2005/8/layout/orgChart1"/>
    <dgm:cxn modelId="{805556A1-6446-4524-B0DE-8F5D5CE38267}" type="presParOf" srcId="{45A4B4EC-3B15-44C0-B10C-FB1C84D778A4}" destId="{820C33DA-E8E8-428A-8893-34EB2390F0DE}" srcOrd="4" destOrd="0" presId="urn:microsoft.com/office/officeart/2005/8/layout/orgChart1"/>
    <dgm:cxn modelId="{697D5962-CDD9-4B34-A571-55E177646557}" type="presParOf" srcId="{45A4B4EC-3B15-44C0-B10C-FB1C84D778A4}" destId="{4B8D87C2-D451-4124-AA0F-C4B869479BA0}" srcOrd="5" destOrd="0" presId="urn:microsoft.com/office/officeart/2005/8/layout/orgChart1"/>
    <dgm:cxn modelId="{4D17303B-5F05-4644-8F2B-98F914262AB4}" type="presParOf" srcId="{4B8D87C2-D451-4124-AA0F-C4B869479BA0}" destId="{B93740B5-BA9F-4477-8E1B-F8C5F627981C}" srcOrd="0" destOrd="0" presId="urn:microsoft.com/office/officeart/2005/8/layout/orgChart1"/>
    <dgm:cxn modelId="{B2AFC66C-91F6-4307-A44B-124AC0B8705A}" type="presParOf" srcId="{B93740B5-BA9F-4477-8E1B-F8C5F627981C}" destId="{731071AC-6EB0-486D-B0C5-0D3ED17AFE9B}" srcOrd="0" destOrd="0" presId="urn:microsoft.com/office/officeart/2005/8/layout/orgChart1"/>
    <dgm:cxn modelId="{9D8D63C4-1730-4471-AEBC-F992272C79D9}" type="presParOf" srcId="{B93740B5-BA9F-4477-8E1B-F8C5F627981C}" destId="{BC803ECB-3965-46C2-A27E-0D4D5DBDB8AF}" srcOrd="1" destOrd="0" presId="urn:microsoft.com/office/officeart/2005/8/layout/orgChart1"/>
    <dgm:cxn modelId="{32F08112-7748-4E7A-8B23-2B88D9867D51}" type="presParOf" srcId="{4B8D87C2-D451-4124-AA0F-C4B869479BA0}" destId="{37DBE3BC-9F8B-47ED-8931-9E4C8CB23239}" srcOrd="1" destOrd="0" presId="urn:microsoft.com/office/officeart/2005/8/layout/orgChart1"/>
    <dgm:cxn modelId="{B1F8888B-E922-4AF0-A8C7-8AFED48B6575}" type="presParOf" srcId="{4B8D87C2-D451-4124-AA0F-C4B869479BA0}" destId="{48B1EDC1-8142-4116-8358-7C901BABDE3F}" srcOrd="2" destOrd="0" presId="urn:microsoft.com/office/officeart/2005/8/layout/orgChart1"/>
    <dgm:cxn modelId="{122335BE-4F56-4031-9C71-DB6A7E44173A}" type="presParOf" srcId="{DC520ED3-578A-457E-8E9B-E78A6BEC2AAF}" destId="{891D44C2-4404-49A9-A621-D3CBAE57B270}" srcOrd="2" destOrd="0" presId="urn:microsoft.com/office/officeart/2005/8/layout/orgChart1"/>
    <dgm:cxn modelId="{8C525796-2D03-4EA1-B1DA-733072CB0C7F}" type="presParOf" srcId="{891D44C2-4404-49A9-A621-D3CBAE57B270}" destId="{75C366E5-7BB2-41E4-AEA1-D2D095BAF4CB}" srcOrd="0" destOrd="0" presId="urn:microsoft.com/office/officeart/2005/8/layout/orgChart1"/>
    <dgm:cxn modelId="{831ABB4E-CA7F-4554-B033-BEA68E5C0F26}" type="presParOf" srcId="{891D44C2-4404-49A9-A621-D3CBAE57B270}" destId="{97C41107-CA48-497B-9DC3-0789FA7819F8}" srcOrd="1" destOrd="0" presId="urn:microsoft.com/office/officeart/2005/8/layout/orgChart1"/>
    <dgm:cxn modelId="{A163ECCF-BD00-40DE-BD39-1D84E7C70F27}" type="presParOf" srcId="{97C41107-CA48-497B-9DC3-0789FA7819F8}" destId="{F9A099A5-6854-4456-A40A-FED0A8D2F286}" srcOrd="0" destOrd="0" presId="urn:microsoft.com/office/officeart/2005/8/layout/orgChart1"/>
    <dgm:cxn modelId="{0EA09136-D543-4455-887E-B084244FCAA8}" type="presParOf" srcId="{F9A099A5-6854-4456-A40A-FED0A8D2F286}" destId="{FCBA5515-CDD6-459B-BE36-9306195F767B}" srcOrd="0" destOrd="0" presId="urn:microsoft.com/office/officeart/2005/8/layout/orgChart1"/>
    <dgm:cxn modelId="{4EEDC032-0979-4A70-9391-9104C756F0FC}" type="presParOf" srcId="{F9A099A5-6854-4456-A40A-FED0A8D2F286}" destId="{0FBBA26D-C20A-4922-9B95-903F0E1C58B0}" srcOrd="1" destOrd="0" presId="urn:microsoft.com/office/officeart/2005/8/layout/orgChart1"/>
    <dgm:cxn modelId="{EB4C69D9-EB81-43F4-933B-37FEA6A03B4E}" type="presParOf" srcId="{97C41107-CA48-497B-9DC3-0789FA7819F8}" destId="{D89CB908-2D53-4A9A-AB5C-E1E857AC0AD7}" srcOrd="1" destOrd="0" presId="urn:microsoft.com/office/officeart/2005/8/layout/orgChart1"/>
    <dgm:cxn modelId="{A714072B-17FE-477C-8D42-440B76B866EA}" type="presParOf" srcId="{97C41107-CA48-497B-9DC3-0789FA7819F8}" destId="{894DB78D-2E72-48CF-8D89-CAD506C45A49}" srcOrd="2" destOrd="0" presId="urn:microsoft.com/office/officeart/2005/8/layout/orgChar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EFA2FC1-067F-4AAB-A9F8-47B8A6411006}">
      <dsp:nvSpPr>
        <dsp:cNvPr id="0" name=""/>
        <dsp:cNvSpPr/>
      </dsp:nvSpPr>
      <dsp:spPr>
        <a:xfrm>
          <a:off x="3291839" y="552"/>
          <a:ext cx="4937760" cy="696132"/>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kumimoji="1" lang="ja-JP" altLang="en-US" sz="1500" kern="1200" dirty="0" smtClean="0"/>
            <a:t>環境構築</a:t>
          </a:r>
          <a:endParaRPr kumimoji="1" lang="ja-JP" altLang="en-US" sz="1500" kern="1200" dirty="0"/>
        </a:p>
        <a:p>
          <a:pPr marL="114300" lvl="1" indent="-114300" algn="l" defTabSz="666750">
            <a:lnSpc>
              <a:spcPct val="90000"/>
            </a:lnSpc>
            <a:spcBef>
              <a:spcPct val="0"/>
            </a:spcBef>
            <a:spcAft>
              <a:spcPct val="15000"/>
            </a:spcAft>
            <a:buChar char="••"/>
          </a:pPr>
          <a:r>
            <a:rPr kumimoji="1" lang="ja-JP" altLang="en-US" sz="1500" kern="1200" dirty="0" smtClean="0"/>
            <a:t>アーキテクチャ検討</a:t>
          </a:r>
          <a:endParaRPr kumimoji="1" lang="ja-JP" altLang="en-US" sz="1500" kern="1200" dirty="0"/>
        </a:p>
      </dsp:txBody>
      <dsp:txXfrm>
        <a:off x="3291839" y="552"/>
        <a:ext cx="4937760" cy="696132"/>
      </dsp:txXfrm>
    </dsp:sp>
    <dsp:sp modelId="{92BBFAAA-518E-49C2-B3CF-65FF8AD4D241}">
      <dsp:nvSpPr>
        <dsp:cNvPr id="0" name=""/>
        <dsp:cNvSpPr/>
      </dsp:nvSpPr>
      <dsp:spPr>
        <a:xfrm>
          <a:off x="0" y="552"/>
          <a:ext cx="3291840" cy="696132"/>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kumimoji="1" lang="en-US" altLang="ja-JP" sz="1500" kern="1200" dirty="0" smtClean="0"/>
            <a:t>[</a:t>
          </a:r>
          <a:r>
            <a:rPr kumimoji="1" lang="ja-JP" altLang="en-US" sz="1500" kern="1200" dirty="0" smtClean="0"/>
            <a:t>○月</a:t>
          </a:r>
          <a:r>
            <a:rPr kumimoji="1" lang="en-US" altLang="ja-JP" sz="1500" kern="1200" dirty="0" smtClean="0"/>
            <a:t>]</a:t>
          </a:r>
        </a:p>
        <a:p>
          <a:pPr lvl="0" algn="ctr" defTabSz="666750">
            <a:lnSpc>
              <a:spcPct val="90000"/>
            </a:lnSpc>
            <a:spcBef>
              <a:spcPct val="0"/>
            </a:spcBef>
            <a:spcAft>
              <a:spcPct val="35000"/>
            </a:spcAft>
          </a:pPr>
          <a:r>
            <a:rPr kumimoji="1" lang="ja-JP" altLang="en-US" sz="1500" kern="1200" dirty="0" smtClean="0"/>
            <a:t>プロジェクト立ち上げ</a:t>
          </a:r>
          <a:endParaRPr kumimoji="1" lang="ja-JP" altLang="en-US" sz="1500" kern="1200" dirty="0"/>
        </a:p>
      </dsp:txBody>
      <dsp:txXfrm>
        <a:off x="0" y="552"/>
        <a:ext cx="3291840" cy="696132"/>
      </dsp:txXfrm>
    </dsp:sp>
    <dsp:sp modelId="{12B15E96-B558-42F6-8331-ABD1CA2D5187}">
      <dsp:nvSpPr>
        <dsp:cNvPr id="0" name=""/>
        <dsp:cNvSpPr/>
      </dsp:nvSpPr>
      <dsp:spPr>
        <a:xfrm>
          <a:off x="3291839" y="766297"/>
          <a:ext cx="4937760" cy="696132"/>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kumimoji="1" lang="ja-JP" altLang="en-US" sz="1500" kern="1200" dirty="0" smtClean="0"/>
            <a:t>プロトタイプ実装</a:t>
          </a:r>
          <a:endParaRPr kumimoji="1" lang="ja-JP" altLang="en-US" sz="1500" kern="1200" dirty="0"/>
        </a:p>
        <a:p>
          <a:pPr marL="114300" lvl="1" indent="-114300" algn="l" defTabSz="666750">
            <a:lnSpc>
              <a:spcPct val="90000"/>
            </a:lnSpc>
            <a:spcBef>
              <a:spcPct val="0"/>
            </a:spcBef>
            <a:spcAft>
              <a:spcPct val="15000"/>
            </a:spcAft>
            <a:buChar char="••"/>
          </a:pPr>
          <a:r>
            <a:rPr kumimoji="1" lang="ja-JP" altLang="en-US" sz="1500" kern="1200" dirty="0" smtClean="0"/>
            <a:t>フレームワーク実装</a:t>
          </a:r>
          <a:endParaRPr kumimoji="1" lang="ja-JP" altLang="en-US" sz="1500" kern="1200" dirty="0"/>
        </a:p>
      </dsp:txBody>
      <dsp:txXfrm>
        <a:off x="3291839" y="766297"/>
        <a:ext cx="4937760" cy="696132"/>
      </dsp:txXfrm>
    </dsp:sp>
    <dsp:sp modelId="{2A51AA79-FB46-4916-8EDE-F74D029BAF32}">
      <dsp:nvSpPr>
        <dsp:cNvPr id="0" name=""/>
        <dsp:cNvSpPr/>
      </dsp:nvSpPr>
      <dsp:spPr>
        <a:xfrm>
          <a:off x="0" y="766297"/>
          <a:ext cx="3291840" cy="696132"/>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kumimoji="1" lang="en-US" altLang="ja-JP" sz="1500" kern="1200" dirty="0" smtClean="0"/>
            <a:t>[</a:t>
          </a:r>
          <a:r>
            <a:rPr kumimoji="1" lang="ja-JP" altLang="en-US" sz="1500" kern="1200" dirty="0" smtClean="0"/>
            <a:t>○月</a:t>
          </a:r>
          <a:r>
            <a:rPr kumimoji="1" lang="en-US" altLang="ja-JP" sz="1500" kern="1200" dirty="0" smtClean="0"/>
            <a:t>]</a:t>
          </a:r>
        </a:p>
        <a:p>
          <a:pPr lvl="0" algn="ctr" defTabSz="666750">
            <a:lnSpc>
              <a:spcPct val="90000"/>
            </a:lnSpc>
            <a:spcBef>
              <a:spcPct val="0"/>
            </a:spcBef>
            <a:spcAft>
              <a:spcPct val="35000"/>
            </a:spcAft>
          </a:pPr>
          <a:r>
            <a:rPr kumimoji="1" lang="ja-JP" altLang="en-US" sz="1500" kern="1200" dirty="0" smtClean="0"/>
            <a:t>イテレーション</a:t>
          </a:r>
          <a:r>
            <a:rPr kumimoji="1" lang="en-US" altLang="ja-JP" sz="1500" kern="1200" dirty="0" smtClean="0"/>
            <a:t>1</a:t>
          </a:r>
          <a:endParaRPr kumimoji="1" lang="ja-JP" altLang="en-US" sz="1500" kern="1200" dirty="0"/>
        </a:p>
      </dsp:txBody>
      <dsp:txXfrm>
        <a:off x="0" y="766297"/>
        <a:ext cx="3291840" cy="696132"/>
      </dsp:txXfrm>
    </dsp:sp>
    <dsp:sp modelId="{C580FD91-8678-489D-B08E-DD2C3A1359BD}">
      <dsp:nvSpPr>
        <dsp:cNvPr id="0" name=""/>
        <dsp:cNvSpPr/>
      </dsp:nvSpPr>
      <dsp:spPr>
        <a:xfrm>
          <a:off x="3291839" y="1532042"/>
          <a:ext cx="4937760" cy="696132"/>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kumimoji="1" lang="ja-JP" altLang="en-US" sz="1500" kern="1200" dirty="0" smtClean="0"/>
            <a:t>性能確認</a:t>
          </a:r>
          <a:endParaRPr kumimoji="1" lang="ja-JP" altLang="en-US" sz="1500" kern="1200" dirty="0"/>
        </a:p>
        <a:p>
          <a:pPr marL="114300" lvl="1" indent="-114300" algn="l" defTabSz="666750">
            <a:lnSpc>
              <a:spcPct val="90000"/>
            </a:lnSpc>
            <a:spcBef>
              <a:spcPct val="0"/>
            </a:spcBef>
            <a:spcAft>
              <a:spcPct val="15000"/>
            </a:spcAft>
            <a:buChar char="••"/>
          </a:pPr>
          <a:r>
            <a:rPr kumimoji="1" lang="ja-JP" altLang="en-US" sz="1500" kern="1200" dirty="0" smtClean="0"/>
            <a:t>○○機能実装</a:t>
          </a:r>
          <a:endParaRPr kumimoji="1" lang="ja-JP" altLang="en-US" sz="1500" kern="1200" dirty="0"/>
        </a:p>
      </dsp:txBody>
      <dsp:txXfrm>
        <a:off x="3291839" y="1532042"/>
        <a:ext cx="4937760" cy="696132"/>
      </dsp:txXfrm>
    </dsp:sp>
    <dsp:sp modelId="{5967C26B-A9FC-48A0-A9D5-C28F2C407D51}">
      <dsp:nvSpPr>
        <dsp:cNvPr id="0" name=""/>
        <dsp:cNvSpPr/>
      </dsp:nvSpPr>
      <dsp:spPr>
        <a:xfrm>
          <a:off x="0" y="1532042"/>
          <a:ext cx="3291840" cy="696132"/>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kumimoji="1" lang="en-US" altLang="ja-JP" sz="1500" kern="1200" dirty="0" smtClean="0"/>
            <a:t>[</a:t>
          </a:r>
          <a:r>
            <a:rPr kumimoji="1" lang="ja-JP" altLang="en-US" sz="1500" kern="1200" dirty="0" smtClean="0"/>
            <a:t>○月</a:t>
          </a:r>
          <a:r>
            <a:rPr kumimoji="1" lang="en-US" altLang="ja-JP" sz="1500" kern="1200" dirty="0" smtClean="0"/>
            <a:t>]</a:t>
          </a:r>
        </a:p>
        <a:p>
          <a:pPr lvl="0" algn="ctr" defTabSz="666750">
            <a:lnSpc>
              <a:spcPct val="90000"/>
            </a:lnSpc>
            <a:spcBef>
              <a:spcPct val="0"/>
            </a:spcBef>
            <a:spcAft>
              <a:spcPct val="35000"/>
            </a:spcAft>
          </a:pPr>
          <a:r>
            <a:rPr kumimoji="1" lang="ja-JP" altLang="en-US" sz="1500" kern="1200" dirty="0" smtClean="0"/>
            <a:t>イテレーション</a:t>
          </a:r>
          <a:r>
            <a:rPr kumimoji="1" lang="en-US" altLang="ja-JP" sz="1500" kern="1200" dirty="0" smtClean="0"/>
            <a:t>2</a:t>
          </a:r>
          <a:endParaRPr kumimoji="1" lang="ja-JP" altLang="en-US" sz="1500" kern="1200" dirty="0"/>
        </a:p>
      </dsp:txBody>
      <dsp:txXfrm>
        <a:off x="0" y="1532042"/>
        <a:ext cx="3291840" cy="696132"/>
      </dsp:txXfrm>
    </dsp:sp>
    <dsp:sp modelId="{E9CB8E90-030B-4D06-B7FD-9B50DE7E689B}">
      <dsp:nvSpPr>
        <dsp:cNvPr id="0" name=""/>
        <dsp:cNvSpPr/>
      </dsp:nvSpPr>
      <dsp:spPr>
        <a:xfrm>
          <a:off x="3291839" y="2297788"/>
          <a:ext cx="4937760" cy="696132"/>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kumimoji="1" lang="ja-JP" altLang="en-US" sz="1500" kern="1200" smtClean="0"/>
            <a:t>○○機能実装</a:t>
          </a:r>
          <a:endParaRPr kumimoji="1" lang="ja-JP" altLang="en-US" sz="1500" kern="1200" dirty="0"/>
        </a:p>
        <a:p>
          <a:pPr marL="114300" lvl="1" indent="-114300" algn="l" defTabSz="666750">
            <a:lnSpc>
              <a:spcPct val="90000"/>
            </a:lnSpc>
            <a:spcBef>
              <a:spcPct val="0"/>
            </a:spcBef>
            <a:spcAft>
              <a:spcPct val="15000"/>
            </a:spcAft>
            <a:buChar char="••"/>
          </a:pPr>
          <a:r>
            <a:rPr kumimoji="1" lang="ja-JP" altLang="en-US" sz="1500" kern="1200" smtClean="0"/>
            <a:t>○○機能実装</a:t>
          </a:r>
          <a:endParaRPr kumimoji="1" lang="ja-JP" altLang="en-US" sz="1500" kern="1200" dirty="0"/>
        </a:p>
      </dsp:txBody>
      <dsp:txXfrm>
        <a:off x="3291839" y="2297788"/>
        <a:ext cx="4937760" cy="696132"/>
      </dsp:txXfrm>
    </dsp:sp>
    <dsp:sp modelId="{FFE05FC2-3482-4E9B-B16B-900D57BC91B7}">
      <dsp:nvSpPr>
        <dsp:cNvPr id="0" name=""/>
        <dsp:cNvSpPr/>
      </dsp:nvSpPr>
      <dsp:spPr>
        <a:xfrm>
          <a:off x="0" y="2297788"/>
          <a:ext cx="3291840" cy="696132"/>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kumimoji="1" lang="en-US" altLang="ja-JP" sz="1500" kern="1200" dirty="0" smtClean="0"/>
            <a:t>[</a:t>
          </a:r>
          <a:r>
            <a:rPr kumimoji="1" lang="ja-JP" altLang="en-US" sz="1500" kern="1200" dirty="0" smtClean="0"/>
            <a:t>○月</a:t>
          </a:r>
          <a:r>
            <a:rPr kumimoji="1" lang="en-US" altLang="ja-JP" sz="1500" kern="1200" dirty="0" smtClean="0"/>
            <a:t>]</a:t>
          </a:r>
        </a:p>
        <a:p>
          <a:pPr lvl="0" algn="ctr" defTabSz="666750">
            <a:lnSpc>
              <a:spcPct val="90000"/>
            </a:lnSpc>
            <a:spcBef>
              <a:spcPct val="0"/>
            </a:spcBef>
            <a:spcAft>
              <a:spcPct val="35000"/>
            </a:spcAft>
          </a:pPr>
          <a:r>
            <a:rPr kumimoji="1" lang="ja-JP" altLang="en-US" sz="1500" kern="1200" dirty="0" smtClean="0"/>
            <a:t>イテレーション</a:t>
          </a:r>
          <a:r>
            <a:rPr kumimoji="1" lang="en-US" altLang="ja-JP" sz="1500" kern="1200" dirty="0" smtClean="0"/>
            <a:t>3</a:t>
          </a:r>
          <a:endParaRPr kumimoji="1" lang="ja-JP" altLang="en-US" sz="1500" kern="1200" dirty="0"/>
        </a:p>
      </dsp:txBody>
      <dsp:txXfrm>
        <a:off x="0" y="2297788"/>
        <a:ext cx="3291840" cy="696132"/>
      </dsp:txXfrm>
    </dsp:sp>
    <dsp:sp modelId="{E55CD4B9-99EF-4178-9400-6E5B39EC17EC}">
      <dsp:nvSpPr>
        <dsp:cNvPr id="0" name=""/>
        <dsp:cNvSpPr/>
      </dsp:nvSpPr>
      <dsp:spPr>
        <a:xfrm>
          <a:off x="3291839" y="3063533"/>
          <a:ext cx="4937760" cy="696132"/>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kumimoji="1" lang="ja-JP" altLang="en-US" sz="1500" kern="1200" smtClean="0"/>
            <a:t>○○機能実装</a:t>
          </a:r>
          <a:endParaRPr kumimoji="1" lang="ja-JP" altLang="en-US" sz="1500" kern="1200" dirty="0"/>
        </a:p>
        <a:p>
          <a:pPr marL="114300" lvl="1" indent="-114300" algn="l" defTabSz="666750">
            <a:lnSpc>
              <a:spcPct val="90000"/>
            </a:lnSpc>
            <a:spcBef>
              <a:spcPct val="0"/>
            </a:spcBef>
            <a:spcAft>
              <a:spcPct val="15000"/>
            </a:spcAft>
            <a:buChar char="••"/>
          </a:pPr>
          <a:r>
            <a:rPr kumimoji="1" lang="ja-JP" altLang="en-US" sz="1500" kern="1200" smtClean="0"/>
            <a:t>○○機能実装</a:t>
          </a:r>
          <a:endParaRPr kumimoji="1" lang="ja-JP" altLang="en-US" sz="1500" kern="1200" dirty="0"/>
        </a:p>
      </dsp:txBody>
      <dsp:txXfrm>
        <a:off x="3291839" y="3063533"/>
        <a:ext cx="4937760" cy="696132"/>
      </dsp:txXfrm>
    </dsp:sp>
    <dsp:sp modelId="{7F5AAACF-9A0D-4208-8414-102A85D2C7BE}">
      <dsp:nvSpPr>
        <dsp:cNvPr id="0" name=""/>
        <dsp:cNvSpPr/>
      </dsp:nvSpPr>
      <dsp:spPr>
        <a:xfrm>
          <a:off x="0" y="3063533"/>
          <a:ext cx="3291840" cy="696132"/>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kumimoji="1" lang="en-US" altLang="ja-JP" sz="1500" kern="1200" dirty="0" smtClean="0"/>
            <a:t>[</a:t>
          </a:r>
          <a:r>
            <a:rPr kumimoji="1" lang="ja-JP" altLang="en-US" sz="1500" kern="1200" dirty="0" smtClean="0"/>
            <a:t>○月</a:t>
          </a:r>
          <a:r>
            <a:rPr kumimoji="1" lang="en-US" altLang="ja-JP" sz="1500" kern="1200" dirty="0" smtClean="0"/>
            <a:t>]</a:t>
          </a:r>
        </a:p>
        <a:p>
          <a:pPr lvl="0" algn="ctr" defTabSz="666750">
            <a:lnSpc>
              <a:spcPct val="90000"/>
            </a:lnSpc>
            <a:spcBef>
              <a:spcPct val="0"/>
            </a:spcBef>
            <a:spcAft>
              <a:spcPct val="35000"/>
            </a:spcAft>
          </a:pPr>
          <a:r>
            <a:rPr kumimoji="1" lang="ja-JP" altLang="en-US" sz="1500" kern="1200" dirty="0" smtClean="0"/>
            <a:t>イテレーション</a:t>
          </a:r>
          <a:r>
            <a:rPr kumimoji="1" lang="en-US" altLang="ja-JP" sz="1500" kern="1200" dirty="0" smtClean="0"/>
            <a:t>4</a:t>
          </a:r>
          <a:endParaRPr kumimoji="1" lang="ja-JP" altLang="en-US" sz="1500" kern="1200" dirty="0"/>
        </a:p>
      </dsp:txBody>
      <dsp:txXfrm>
        <a:off x="0" y="3063533"/>
        <a:ext cx="3291840" cy="696132"/>
      </dsp:txXfrm>
    </dsp:sp>
    <dsp:sp modelId="{BBDF0855-20B2-4931-B0D9-29A181D4DDC2}">
      <dsp:nvSpPr>
        <dsp:cNvPr id="0" name=""/>
        <dsp:cNvSpPr/>
      </dsp:nvSpPr>
      <dsp:spPr>
        <a:xfrm>
          <a:off x="3291839" y="3829278"/>
          <a:ext cx="4937760" cy="696132"/>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kumimoji="1" lang="ja-JP" altLang="en-US" sz="1500" kern="1200" dirty="0" smtClean="0"/>
            <a:t>受け入れテスト</a:t>
          </a:r>
          <a:endParaRPr kumimoji="1" lang="ja-JP" altLang="en-US" sz="1500" kern="1200" dirty="0"/>
        </a:p>
        <a:p>
          <a:pPr marL="114300" lvl="1" indent="-114300" algn="l" defTabSz="666750">
            <a:lnSpc>
              <a:spcPct val="90000"/>
            </a:lnSpc>
            <a:spcBef>
              <a:spcPct val="0"/>
            </a:spcBef>
            <a:spcAft>
              <a:spcPct val="15000"/>
            </a:spcAft>
            <a:buChar char="••"/>
          </a:pPr>
          <a:r>
            <a:rPr kumimoji="1" lang="ja-JP" altLang="en-US" sz="1500" kern="1200" dirty="0" smtClean="0"/>
            <a:t>マニュアル作成、トレーニング</a:t>
          </a:r>
          <a:endParaRPr kumimoji="1" lang="ja-JP" altLang="en-US" sz="1500" kern="1200" dirty="0"/>
        </a:p>
      </dsp:txBody>
      <dsp:txXfrm>
        <a:off x="3291839" y="3829278"/>
        <a:ext cx="4937760" cy="696132"/>
      </dsp:txXfrm>
    </dsp:sp>
    <dsp:sp modelId="{3C9F64B8-72E5-4E2E-A359-78F93BC40EC2}">
      <dsp:nvSpPr>
        <dsp:cNvPr id="0" name=""/>
        <dsp:cNvSpPr/>
      </dsp:nvSpPr>
      <dsp:spPr>
        <a:xfrm>
          <a:off x="0" y="3829278"/>
          <a:ext cx="3291840" cy="696132"/>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kumimoji="1" lang="en-US" altLang="ja-JP" sz="1500" kern="1200" dirty="0" smtClean="0"/>
            <a:t>[</a:t>
          </a:r>
          <a:r>
            <a:rPr kumimoji="1" lang="ja-JP" altLang="en-US" sz="1500" kern="1200" dirty="0" smtClean="0"/>
            <a:t>○月</a:t>
          </a:r>
          <a:r>
            <a:rPr kumimoji="1" lang="en-US" altLang="ja-JP" sz="1500" kern="1200" dirty="0" smtClean="0"/>
            <a:t>]</a:t>
          </a:r>
        </a:p>
        <a:p>
          <a:pPr lvl="0" algn="ctr" defTabSz="666750">
            <a:lnSpc>
              <a:spcPct val="90000"/>
            </a:lnSpc>
            <a:spcBef>
              <a:spcPct val="0"/>
            </a:spcBef>
            <a:spcAft>
              <a:spcPct val="35000"/>
            </a:spcAft>
          </a:pPr>
          <a:r>
            <a:rPr kumimoji="1" lang="ja-JP" altLang="en-US" sz="1500" kern="1200" dirty="0" smtClean="0"/>
            <a:t>リリース</a:t>
          </a:r>
          <a:endParaRPr kumimoji="1" lang="ja-JP" altLang="en-US" sz="1500" kern="1200" dirty="0"/>
        </a:p>
      </dsp:txBody>
      <dsp:txXfrm>
        <a:off x="0" y="3829278"/>
        <a:ext cx="3291840" cy="69613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5C366E5-7BB2-41E4-AEA1-D2D095BAF4CB}">
      <dsp:nvSpPr>
        <dsp:cNvPr id="0" name=""/>
        <dsp:cNvSpPr/>
      </dsp:nvSpPr>
      <dsp:spPr>
        <a:xfrm>
          <a:off x="1520708" y="1544440"/>
          <a:ext cx="99471" cy="435779"/>
        </a:xfrm>
        <a:custGeom>
          <a:avLst/>
          <a:gdLst/>
          <a:ahLst/>
          <a:cxnLst/>
          <a:rect l="0" t="0" r="0" b="0"/>
          <a:pathLst>
            <a:path>
              <a:moveTo>
                <a:pt x="99471" y="0"/>
              </a:moveTo>
              <a:lnTo>
                <a:pt x="99471" y="435779"/>
              </a:lnTo>
              <a:lnTo>
                <a:pt x="0" y="4357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C33DA-E8E8-428A-8893-34EB2390F0DE}">
      <dsp:nvSpPr>
        <dsp:cNvPr id="0" name=""/>
        <dsp:cNvSpPr/>
      </dsp:nvSpPr>
      <dsp:spPr>
        <a:xfrm>
          <a:off x="1620180" y="1544440"/>
          <a:ext cx="1146289" cy="871558"/>
        </a:xfrm>
        <a:custGeom>
          <a:avLst/>
          <a:gdLst/>
          <a:ahLst/>
          <a:cxnLst/>
          <a:rect l="0" t="0" r="0" b="0"/>
          <a:pathLst>
            <a:path>
              <a:moveTo>
                <a:pt x="0" y="0"/>
              </a:moveTo>
              <a:lnTo>
                <a:pt x="0" y="772087"/>
              </a:lnTo>
              <a:lnTo>
                <a:pt x="1146289" y="772087"/>
              </a:lnTo>
              <a:lnTo>
                <a:pt x="1146289" y="87155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1C5B60-E635-4839-8DC8-8940E8E1C732}">
      <dsp:nvSpPr>
        <dsp:cNvPr id="0" name=""/>
        <dsp:cNvSpPr/>
      </dsp:nvSpPr>
      <dsp:spPr>
        <a:xfrm>
          <a:off x="1574460" y="1544440"/>
          <a:ext cx="91440" cy="871558"/>
        </a:xfrm>
        <a:custGeom>
          <a:avLst/>
          <a:gdLst/>
          <a:ahLst/>
          <a:cxnLst/>
          <a:rect l="0" t="0" r="0" b="0"/>
          <a:pathLst>
            <a:path>
              <a:moveTo>
                <a:pt x="45720" y="0"/>
              </a:moveTo>
              <a:lnTo>
                <a:pt x="45720" y="87155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20A441-5B32-4D17-9E13-C095737FE4EB}">
      <dsp:nvSpPr>
        <dsp:cNvPr id="0" name=""/>
        <dsp:cNvSpPr/>
      </dsp:nvSpPr>
      <dsp:spPr>
        <a:xfrm>
          <a:off x="473890" y="1544440"/>
          <a:ext cx="1146289" cy="871558"/>
        </a:xfrm>
        <a:custGeom>
          <a:avLst/>
          <a:gdLst/>
          <a:ahLst/>
          <a:cxnLst/>
          <a:rect l="0" t="0" r="0" b="0"/>
          <a:pathLst>
            <a:path>
              <a:moveTo>
                <a:pt x="1146289" y="0"/>
              </a:moveTo>
              <a:lnTo>
                <a:pt x="1146289" y="772087"/>
              </a:lnTo>
              <a:lnTo>
                <a:pt x="0" y="772087"/>
              </a:lnTo>
              <a:lnTo>
                <a:pt x="0" y="87155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D09BF-6E5A-4257-89DC-B7BEBE789B3D}">
      <dsp:nvSpPr>
        <dsp:cNvPr id="0" name=""/>
        <dsp:cNvSpPr/>
      </dsp:nvSpPr>
      <dsp:spPr>
        <a:xfrm>
          <a:off x="1146506" y="1070767"/>
          <a:ext cx="947346" cy="47367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en-US" altLang="ja-JP" sz="1500" kern="1200" dirty="0" smtClean="0"/>
            <a:t>PM</a:t>
          </a:r>
          <a:r>
            <a:rPr kumimoji="1" lang="ja-JP" altLang="en-US" sz="1500" kern="1200" dirty="0" smtClean="0"/>
            <a:t> ○○</a:t>
          </a:r>
          <a:endParaRPr kumimoji="1" lang="ja-JP" altLang="en-US" sz="1500" kern="1200" dirty="0"/>
        </a:p>
      </dsp:txBody>
      <dsp:txXfrm>
        <a:off x="1146506" y="1070767"/>
        <a:ext cx="947346" cy="473673"/>
      </dsp:txXfrm>
    </dsp:sp>
    <dsp:sp modelId="{6C3845E3-4854-491A-89D5-6959217DBAE9}">
      <dsp:nvSpPr>
        <dsp:cNvPr id="0" name=""/>
        <dsp:cNvSpPr/>
      </dsp:nvSpPr>
      <dsp:spPr>
        <a:xfrm>
          <a:off x="217" y="2415999"/>
          <a:ext cx="947346" cy="47367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en-US" altLang="ja-JP" sz="1500" kern="1200" dirty="0" smtClean="0"/>
            <a:t>PG</a:t>
          </a:r>
          <a:r>
            <a:rPr kumimoji="1" lang="ja-JP" altLang="en-US" sz="1500" kern="1200" dirty="0" smtClean="0"/>
            <a:t> ○○</a:t>
          </a:r>
          <a:endParaRPr kumimoji="1" lang="ja-JP" altLang="en-US" sz="1500" kern="1200" dirty="0"/>
        </a:p>
      </dsp:txBody>
      <dsp:txXfrm>
        <a:off x="217" y="2415999"/>
        <a:ext cx="947346" cy="473673"/>
      </dsp:txXfrm>
    </dsp:sp>
    <dsp:sp modelId="{1F03A5BF-AAB4-40BA-AFDB-9BDBB050AA31}">
      <dsp:nvSpPr>
        <dsp:cNvPr id="0" name=""/>
        <dsp:cNvSpPr/>
      </dsp:nvSpPr>
      <dsp:spPr>
        <a:xfrm>
          <a:off x="1146506" y="2415999"/>
          <a:ext cx="947346" cy="47367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en-US" altLang="ja-JP" sz="1500" kern="1200" dirty="0" smtClean="0"/>
            <a:t>PG</a:t>
          </a:r>
          <a:r>
            <a:rPr kumimoji="1" lang="ja-JP" altLang="en-US" sz="1500" kern="1200" dirty="0" smtClean="0"/>
            <a:t> ○○</a:t>
          </a:r>
          <a:endParaRPr kumimoji="1" lang="ja-JP" altLang="en-US" sz="1500" kern="1200" dirty="0"/>
        </a:p>
      </dsp:txBody>
      <dsp:txXfrm>
        <a:off x="1146506" y="2415999"/>
        <a:ext cx="947346" cy="473673"/>
      </dsp:txXfrm>
    </dsp:sp>
    <dsp:sp modelId="{731071AC-6EB0-486D-B0C5-0D3ED17AFE9B}">
      <dsp:nvSpPr>
        <dsp:cNvPr id="0" name=""/>
        <dsp:cNvSpPr/>
      </dsp:nvSpPr>
      <dsp:spPr>
        <a:xfrm>
          <a:off x="2292795" y="2415999"/>
          <a:ext cx="947346" cy="47367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en-US" altLang="ja-JP" sz="1500" kern="1200" dirty="0" smtClean="0"/>
            <a:t>PG</a:t>
          </a:r>
          <a:r>
            <a:rPr kumimoji="1" lang="ja-JP" altLang="en-US" sz="1500" kern="1200" dirty="0" smtClean="0"/>
            <a:t> ○○</a:t>
          </a:r>
          <a:endParaRPr kumimoji="1" lang="ja-JP" altLang="en-US" sz="1500" kern="1200" dirty="0"/>
        </a:p>
      </dsp:txBody>
      <dsp:txXfrm>
        <a:off x="2292795" y="2415999"/>
        <a:ext cx="947346" cy="473673"/>
      </dsp:txXfrm>
    </dsp:sp>
    <dsp:sp modelId="{FCBA5515-CDD6-459B-BE36-9306195F767B}">
      <dsp:nvSpPr>
        <dsp:cNvPr id="0" name=""/>
        <dsp:cNvSpPr/>
      </dsp:nvSpPr>
      <dsp:spPr>
        <a:xfrm>
          <a:off x="573362" y="1743383"/>
          <a:ext cx="947346" cy="47367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ja-JP" altLang="en-US" sz="1500" kern="1200" dirty="0" smtClean="0"/>
            <a:t>リーダー ○○</a:t>
          </a:r>
          <a:endParaRPr kumimoji="1" lang="ja-JP" altLang="en-US" sz="1500" kern="1200" dirty="0"/>
        </a:p>
      </dsp:txBody>
      <dsp:txXfrm>
        <a:off x="573362" y="1743383"/>
        <a:ext cx="947346" cy="473673"/>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42CD67-566F-42A1-8EE7-1DD0E064B890}" type="datetimeFigureOut">
              <a:rPr kumimoji="1" lang="ja-JP" altLang="en-US" smtClean="0"/>
              <a:pPr/>
              <a:t>2012/2/6</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7ED8DD-F681-43DC-A653-10D6B6E38486}"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amazon.co.jp/dp/product-description/4274068560"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blog.nextscape.net/index.php/research/agile/inceptiondeck" TargetMode="External"/><Relationship Id="rId4" Type="http://schemas.openxmlformats.org/officeDocument/2006/relationships/hyperlink" Target="http://agilewarrior.wordpress.com/2010/11/06/the-agile-inception-deck/"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ja-JP" altLang="en-US" dirty="0" smtClean="0"/>
              <a:t>この資料は、インセプションデッキを導入しやすいように</a:t>
            </a:r>
            <a:endParaRPr lang="en-US" altLang="ja-JP" dirty="0" smtClean="0"/>
          </a:p>
          <a:p>
            <a:r>
              <a:rPr lang="ja-JP" altLang="en-US" dirty="0" smtClean="0"/>
              <a:t>日本的な文言にて記述したひな形です。</a:t>
            </a:r>
            <a:endParaRPr lang="en-US" altLang="ja-JP" dirty="0" smtClean="0"/>
          </a:p>
          <a:p>
            <a:endParaRPr lang="en-US" altLang="ja-JP" dirty="0" smtClean="0"/>
          </a:p>
          <a:p>
            <a:r>
              <a:rPr lang="ja-JP" altLang="en-US" dirty="0" smtClean="0">
                <a:solidFill>
                  <a:srgbClr val="FF0000"/>
                </a:solidFill>
              </a:rPr>
              <a:t>赤色</a:t>
            </a:r>
            <a:r>
              <a:rPr lang="ja-JP" altLang="en-US" dirty="0" smtClean="0"/>
              <a:t>の部分を書き換えて、利用できるようになっています。</a:t>
            </a:r>
            <a:endParaRPr lang="en-US" altLang="ja-JP" dirty="0" smtClean="0"/>
          </a:p>
          <a:p>
            <a:endParaRPr lang="en-US" altLang="ja-JP" dirty="0" smtClean="0"/>
          </a:p>
          <a:p>
            <a:r>
              <a:rPr lang="ja-JP" altLang="en-US" dirty="0" smtClean="0"/>
              <a:t>インセプションデッキについては書籍「アジャイルサムライ」ならびに、</a:t>
            </a:r>
            <a:r>
              <a:rPr lang="en-US" altLang="ja-JP" dirty="0" smtClean="0"/>
              <a:t>Jonathan</a:t>
            </a:r>
            <a:r>
              <a:rPr lang="ja-JP" altLang="en-US" dirty="0" smtClean="0"/>
              <a:t>氏のブログをご覧ください。</a:t>
            </a:r>
            <a:endParaRPr lang="en-US" altLang="ja-JP" dirty="0" smtClean="0"/>
          </a:p>
          <a:p>
            <a:r>
              <a:rPr lang="en-US" altLang="ja-JP" dirty="0" smtClean="0">
                <a:hlinkClick r:id="rId3"/>
              </a:rPr>
              <a:t>http://www.amazon.co.jp/dp/product-description/4274068560</a:t>
            </a:r>
            <a:endParaRPr lang="en-US" altLang="ja-JP" dirty="0" smtClean="0"/>
          </a:p>
          <a:p>
            <a:r>
              <a:rPr lang="en-US" altLang="ja-JP" dirty="0" smtClean="0">
                <a:hlinkClick r:id="rId4"/>
              </a:rPr>
              <a:t>http://agilewarrior.wordpress.com/2010/11/06/the-agile-inception-deck/</a:t>
            </a:r>
            <a:endParaRPr lang="en-CA" altLang="ja-JP" dirty="0" smtClean="0"/>
          </a:p>
          <a:p>
            <a:endParaRPr lang="en-US" altLang="ja-JP" dirty="0" smtClean="0"/>
          </a:p>
          <a:p>
            <a:r>
              <a:rPr lang="ja-JP" altLang="en-US" dirty="0" smtClean="0"/>
              <a:t>当資料の詳細については以下の</a:t>
            </a:r>
            <a:r>
              <a:rPr lang="en-US" altLang="ja-JP" dirty="0" smtClean="0"/>
              <a:t>URL</a:t>
            </a:r>
            <a:r>
              <a:rPr lang="ja-JP" altLang="en-US" dirty="0" smtClean="0"/>
              <a:t>を参照ください。</a:t>
            </a:r>
            <a:endParaRPr lang="en-US" altLang="ja-JP" dirty="0" smtClean="0"/>
          </a:p>
          <a:p>
            <a:r>
              <a:rPr lang="en-US" altLang="ja-JP" dirty="0" smtClean="0">
                <a:hlinkClick r:id="rId5"/>
              </a:rPr>
              <a:t>http://blog.nextscape.net/index.php/research/agile/inceptiondeck</a:t>
            </a:r>
            <a:endParaRPr lang="en-US" altLang="ja-JP" dirty="0" smtClean="0"/>
          </a:p>
          <a:p>
            <a:endParaRPr lang="ja-JP" altLang="en-US" dirty="0"/>
          </a:p>
        </p:txBody>
      </p:sp>
      <p:sp>
        <p:nvSpPr>
          <p:cNvPr id="4" name="スライド番号プレースホルダ 3"/>
          <p:cNvSpPr>
            <a:spLocks noGrp="1"/>
          </p:cNvSpPr>
          <p:nvPr>
            <p:ph type="sldNum" sz="quarter" idx="10"/>
          </p:nvPr>
        </p:nvSpPr>
        <p:spPr/>
        <p:txBody>
          <a:bodyPr/>
          <a:lstStyle/>
          <a:p>
            <a:fld id="{147ED8DD-F681-43DC-A653-10D6B6E38486}" type="slidenum">
              <a:rPr kumimoji="1" lang="ja-JP" altLang="en-US" smtClean="0"/>
              <a:pPr/>
              <a:t>1</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sz="1200" b="0" i="0" kern="1200" dirty="0" smtClean="0">
                <a:solidFill>
                  <a:schemeClr val="tx1"/>
                </a:solidFill>
                <a:latin typeface="+mn-lt"/>
                <a:ea typeface="+mn-ea"/>
                <a:cs typeface="+mn-cs"/>
              </a:rPr>
              <a:t>◆何を諦めるのかをはっきりさせる</a:t>
            </a:r>
            <a:r>
              <a:rPr kumimoji="1" lang="en-US" altLang="ja-JP" sz="1200" b="0" i="0" kern="1200" dirty="0" smtClean="0">
                <a:solidFill>
                  <a:schemeClr val="tx1"/>
                </a:solidFill>
                <a:latin typeface="+mn-lt"/>
                <a:ea typeface="+mn-ea"/>
                <a:cs typeface="+mn-cs"/>
              </a:rPr>
              <a:t>(How4)</a:t>
            </a:r>
          </a:p>
          <a:p>
            <a:endParaRPr lang="en-US" altLang="ja-JP" dirty="0" smtClean="0"/>
          </a:p>
          <a:p>
            <a:r>
              <a:rPr lang="ja-JP" altLang="en-US" dirty="0" smtClean="0"/>
              <a:t>開発時に、何を優先するべきかをステークホルダーに確認します。</a:t>
            </a:r>
            <a:endParaRPr lang="en-US" altLang="ja-JP" dirty="0" smtClean="0"/>
          </a:p>
          <a:p>
            <a:endParaRPr lang="en-US" altLang="ja-JP" dirty="0" smtClean="0"/>
          </a:p>
          <a:p>
            <a:r>
              <a:rPr lang="ja-JP" altLang="en-US" dirty="0" smtClean="0"/>
              <a:t>この「つまみ」のことを「トレードオフスライダー」と呼びます。</a:t>
            </a:r>
            <a:endParaRPr lang="en-US" altLang="ja-JP" dirty="0" smtClean="0"/>
          </a:p>
          <a:p>
            <a:r>
              <a:rPr lang="ja-JP" altLang="en-US" dirty="0" smtClean="0"/>
              <a:t>トレードオフスライダーを設定するルールは</a:t>
            </a:r>
            <a:r>
              <a:rPr lang="en-US" altLang="ja-JP" dirty="0" smtClean="0"/>
              <a:t>2</a:t>
            </a:r>
            <a:r>
              <a:rPr lang="ja-JP" altLang="en-US" dirty="0" smtClean="0"/>
              <a:t>つです。</a:t>
            </a:r>
            <a:endParaRPr lang="en-US" altLang="ja-JP" dirty="0" smtClean="0"/>
          </a:p>
          <a:p>
            <a:endParaRPr lang="en-US" altLang="ja-JP" dirty="0" smtClean="0"/>
          </a:p>
          <a:p>
            <a:r>
              <a:rPr lang="ja-JP" altLang="en-US" dirty="0" smtClean="0"/>
              <a:t>○平均値を中とすること</a:t>
            </a:r>
            <a:r>
              <a:rPr lang="en-US" altLang="ja-JP" dirty="0" smtClean="0"/>
              <a:t>(1</a:t>
            </a:r>
            <a:r>
              <a:rPr lang="ja-JP" altLang="en-US" dirty="0" smtClean="0"/>
              <a:t>つ目のルール）</a:t>
            </a:r>
            <a:endParaRPr lang="en-US" altLang="ja-JP" dirty="0" smtClean="0"/>
          </a:p>
          <a:p>
            <a:r>
              <a:rPr lang="ja-JP" altLang="en-US" dirty="0" smtClean="0"/>
              <a:t>すべての優先度を高くすることはできません。</a:t>
            </a:r>
            <a:endParaRPr lang="en-US" altLang="ja-JP" dirty="0" smtClean="0"/>
          </a:p>
          <a:p>
            <a:r>
              <a:rPr lang="ja-JP" altLang="en-US" dirty="0" smtClean="0"/>
              <a:t>つまり、１つの優先度を高めた場合は、別の優先度を同じ度合いだけ低くする必要があります。</a:t>
            </a:r>
            <a:endParaRPr lang="en-US" altLang="ja-JP" dirty="0" smtClean="0"/>
          </a:p>
          <a:p>
            <a:endParaRPr lang="en-US" altLang="ja-JP" dirty="0" smtClean="0"/>
          </a:p>
          <a:p>
            <a:r>
              <a:rPr lang="ja-JP" altLang="en-US" dirty="0" smtClean="0"/>
              <a:t>○同じ優先度の項目を作らないこと（２つ目のルール）</a:t>
            </a:r>
            <a:endParaRPr lang="en-US" altLang="ja-JP" dirty="0" smtClean="0"/>
          </a:p>
          <a:p>
            <a:r>
              <a:rPr lang="ja-JP" altLang="en-US" dirty="0" smtClean="0"/>
              <a:t>優先度を決められないからといって、優先度を同じにすることはできません。</a:t>
            </a:r>
            <a:endParaRPr lang="en-US" altLang="ja-JP" dirty="0" smtClean="0"/>
          </a:p>
          <a:p>
            <a:r>
              <a:rPr lang="ja-JP" altLang="en-US" dirty="0" smtClean="0"/>
              <a:t>例えば、すべての優先度を中にするということは許されません。</a:t>
            </a:r>
            <a:endParaRPr lang="en-US" altLang="ja-JP" dirty="0" smtClean="0"/>
          </a:p>
          <a:p>
            <a:r>
              <a:rPr lang="ja-JP" altLang="en-US" dirty="0" smtClean="0"/>
              <a:t>このルールを守ることによって、要素ごとの優先順位を適切に決めることができます。</a:t>
            </a:r>
            <a:endParaRPr lang="en-US" altLang="ja-JP" dirty="0" smtClean="0"/>
          </a:p>
          <a:p>
            <a:endParaRPr lang="en-US" altLang="ja-JP" dirty="0" smtClean="0"/>
          </a:p>
          <a:p>
            <a:r>
              <a:rPr lang="ja-JP" altLang="en-US" dirty="0" smtClean="0"/>
              <a:t>プロジェクトの背景とゴールを確認して、トレードオフスライダーを決定すると良いでしょう。</a:t>
            </a:r>
            <a:endParaRPr lang="en-US" altLang="ja-JP" dirty="0" smtClean="0"/>
          </a:p>
          <a:p>
            <a:endParaRPr lang="ja-JP" altLang="en-US" dirty="0"/>
          </a:p>
        </p:txBody>
      </p:sp>
      <p:sp>
        <p:nvSpPr>
          <p:cNvPr id="4" name="スライド番号プレースホルダ 3"/>
          <p:cNvSpPr>
            <a:spLocks noGrp="1"/>
          </p:cNvSpPr>
          <p:nvPr>
            <p:ph type="sldNum" sz="quarter" idx="10"/>
          </p:nvPr>
        </p:nvSpPr>
        <p:spPr/>
        <p:txBody>
          <a:bodyPr/>
          <a:lstStyle/>
          <a:p>
            <a:fld id="{147ED8DD-F681-43DC-A653-10D6B6E38486}" type="slidenum">
              <a:rPr kumimoji="1" lang="ja-JP" altLang="en-US" smtClean="0"/>
              <a:pPr/>
              <a:t>10</a:t>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smtClean="0">
                <a:solidFill>
                  <a:schemeClr val="tx1"/>
                </a:solidFill>
                <a:latin typeface="+mn-lt"/>
                <a:ea typeface="+mn-ea"/>
                <a:cs typeface="+mn-cs"/>
              </a:rPr>
              <a:t>◆何がどれだけ必要なのか</a:t>
            </a:r>
            <a:r>
              <a:rPr kumimoji="1" lang="en-US" altLang="ja-JP" sz="1200" b="0" i="0" kern="1200" dirty="0" smtClean="0">
                <a:solidFill>
                  <a:schemeClr val="tx1"/>
                </a:solidFill>
                <a:latin typeface="+mn-lt"/>
                <a:ea typeface="+mn-ea"/>
                <a:cs typeface="+mn-cs"/>
              </a:rPr>
              <a:t>(How5)</a:t>
            </a:r>
          </a:p>
          <a:p>
            <a:endParaRPr lang="en-US" altLang="ja-JP" dirty="0" smtClean="0"/>
          </a:p>
          <a:p>
            <a:r>
              <a:rPr lang="ja-JP" altLang="en-US" dirty="0" smtClean="0"/>
              <a:t>最後のスライドでは、プロジェクト要員の体制と求められるスキルセットを記載します。</a:t>
            </a:r>
            <a:endParaRPr lang="en-US" altLang="ja-JP" dirty="0" smtClean="0"/>
          </a:p>
          <a:p>
            <a:r>
              <a:rPr lang="ja-JP" altLang="en-US" dirty="0" smtClean="0"/>
              <a:t>名前を記載する必要があれば、記入します。</a:t>
            </a:r>
            <a:endParaRPr lang="en-US" altLang="ja-JP" dirty="0" smtClean="0"/>
          </a:p>
          <a:p>
            <a:endParaRPr lang="en-US" altLang="ja-JP" dirty="0" smtClean="0"/>
          </a:p>
          <a:p>
            <a:r>
              <a:rPr lang="ja-JP" altLang="en-US" dirty="0" smtClean="0"/>
              <a:t>本来のインセプションデッキでは、コスト（概算見積、予算）を提示していますが、</a:t>
            </a:r>
            <a:endParaRPr lang="en-US" altLang="ja-JP" dirty="0" smtClean="0"/>
          </a:p>
          <a:p>
            <a:r>
              <a:rPr lang="ja-JP" altLang="en-US" dirty="0" smtClean="0"/>
              <a:t>日本のプロジェクトでは、見積もりは別途提示となることが多いので、記載していません。</a:t>
            </a:r>
            <a:endParaRPr lang="en-US" altLang="ja-JP" dirty="0" smtClean="0"/>
          </a:p>
          <a:p>
            <a:r>
              <a:rPr lang="ja-JP" altLang="en-US" dirty="0" smtClean="0"/>
              <a:t>社内サービスなどであれば、コストを記載しても良いでしょう。</a:t>
            </a:r>
            <a:endParaRPr lang="en-US" altLang="ja-JP" dirty="0" smtClean="0"/>
          </a:p>
        </p:txBody>
      </p:sp>
      <p:sp>
        <p:nvSpPr>
          <p:cNvPr id="4" name="スライド番号プレースホルダ 3"/>
          <p:cNvSpPr>
            <a:spLocks noGrp="1"/>
          </p:cNvSpPr>
          <p:nvPr>
            <p:ph type="sldNum" sz="quarter" idx="10"/>
          </p:nvPr>
        </p:nvSpPr>
        <p:spPr/>
        <p:txBody>
          <a:bodyPr/>
          <a:lstStyle/>
          <a:p>
            <a:fld id="{147ED8DD-F681-43DC-A653-10D6B6E38486}" type="slidenum">
              <a:rPr kumimoji="1" lang="ja-JP" altLang="en-US" smtClean="0"/>
              <a:pPr/>
              <a:t>11</a:t>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ja-JP" altLang="en-US" dirty="0" smtClean="0"/>
              <a:t>当資料をダウンロード頂きましてありがとうございます。</a:t>
            </a:r>
            <a:endParaRPr lang="en-US" altLang="ja-JP" dirty="0" smtClean="0"/>
          </a:p>
          <a:p>
            <a:endParaRPr lang="en-US" altLang="ja-JP" dirty="0" smtClean="0"/>
          </a:p>
          <a:p>
            <a:r>
              <a:rPr lang="ja-JP" altLang="en-US" dirty="0" smtClean="0"/>
              <a:t>アジャイルプロジェクトか否かに関わらず、インセプションデッキは役立つツールだと思います。</a:t>
            </a:r>
            <a:endParaRPr lang="en-US" altLang="ja-JP" dirty="0" smtClean="0"/>
          </a:p>
          <a:p>
            <a:endParaRPr lang="en-US" altLang="ja-JP" dirty="0" smtClean="0"/>
          </a:p>
          <a:p>
            <a:r>
              <a:rPr lang="ja-JP" altLang="en-US" dirty="0" smtClean="0"/>
              <a:t>この資料が、プロジェクトの推進に役立ちますと幸いです。</a:t>
            </a:r>
            <a:endParaRPr lang="en-US" altLang="ja-JP" dirty="0" smtClean="0"/>
          </a:p>
          <a:p>
            <a:endParaRPr lang="en-US" altLang="ja-JP" dirty="0" smtClean="0"/>
          </a:p>
          <a:p>
            <a:endParaRPr lang="ja-JP" altLang="en-US" dirty="0"/>
          </a:p>
        </p:txBody>
      </p:sp>
      <p:sp>
        <p:nvSpPr>
          <p:cNvPr id="4" name="スライド番号プレースホルダ 3"/>
          <p:cNvSpPr>
            <a:spLocks noGrp="1"/>
          </p:cNvSpPr>
          <p:nvPr>
            <p:ph type="sldNum" sz="quarter" idx="10"/>
          </p:nvPr>
        </p:nvSpPr>
        <p:spPr/>
        <p:txBody>
          <a:bodyPr/>
          <a:lstStyle/>
          <a:p>
            <a:fld id="{147ED8DD-F681-43DC-A653-10D6B6E38486}" type="slidenum">
              <a:rPr kumimoji="1" lang="ja-JP" altLang="en-US" smtClean="0"/>
              <a:pPr/>
              <a:t>12</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sz="1200" b="0" i="0" kern="1200" dirty="0" smtClean="0">
                <a:solidFill>
                  <a:schemeClr val="tx1"/>
                </a:solidFill>
                <a:latin typeface="+mn-lt"/>
                <a:ea typeface="+mn-ea"/>
                <a:cs typeface="+mn-cs"/>
              </a:rPr>
              <a:t>◆我われはなぜここにいるのか</a:t>
            </a:r>
            <a:r>
              <a:rPr kumimoji="1" lang="en-US" altLang="ja-JP" sz="1200" b="0" i="0" kern="1200" dirty="0" smtClean="0">
                <a:solidFill>
                  <a:schemeClr val="tx1"/>
                </a:solidFill>
                <a:latin typeface="+mn-lt"/>
                <a:ea typeface="+mn-ea"/>
                <a:cs typeface="+mn-cs"/>
              </a:rPr>
              <a:t>(Why1)</a:t>
            </a:r>
          </a:p>
          <a:p>
            <a:endParaRPr lang="en-US" altLang="ja-JP" dirty="0" smtClean="0"/>
          </a:p>
          <a:p>
            <a:r>
              <a:rPr lang="ja-JP" altLang="en-US" dirty="0" smtClean="0"/>
              <a:t>ここでは、プロジェクトの背景とゴールを記載します。</a:t>
            </a:r>
            <a:endParaRPr lang="en-US" altLang="ja-JP" dirty="0" smtClean="0"/>
          </a:p>
          <a:p>
            <a:endParaRPr lang="en-US" altLang="ja-JP" dirty="0" smtClean="0"/>
          </a:p>
          <a:p>
            <a:r>
              <a:rPr lang="ja-JP" altLang="en-US" dirty="0" smtClean="0"/>
              <a:t>何故このプロジェクトを立ち上げたいのかを理解し、</a:t>
            </a:r>
            <a:endParaRPr lang="en-US" altLang="ja-JP" dirty="0" smtClean="0"/>
          </a:p>
          <a:p>
            <a:r>
              <a:rPr lang="ja-JP" altLang="en-US" dirty="0" smtClean="0"/>
              <a:t>プロジェクトが目指すべき方向を理解します。</a:t>
            </a:r>
            <a:endParaRPr lang="en-US" altLang="ja-JP" dirty="0" smtClean="0"/>
          </a:p>
          <a:p>
            <a:endParaRPr lang="en-US" altLang="ja-JP" dirty="0" smtClean="0"/>
          </a:p>
          <a:p>
            <a:r>
              <a:rPr lang="ja-JP" altLang="en-US" dirty="0" smtClean="0"/>
              <a:t>ステークホルダーや顧客にインタビューを行い、</a:t>
            </a:r>
            <a:endParaRPr lang="en-US" altLang="ja-JP" dirty="0" smtClean="0"/>
          </a:p>
          <a:p>
            <a:r>
              <a:rPr lang="ja-JP" altLang="en-US" dirty="0" smtClean="0"/>
              <a:t>認識の相違がないことを確認します。</a:t>
            </a:r>
            <a:endParaRPr lang="en-US" altLang="ja-JP" dirty="0" smtClean="0"/>
          </a:p>
          <a:p>
            <a:endParaRPr lang="ja-JP" altLang="en-US" dirty="0"/>
          </a:p>
        </p:txBody>
      </p:sp>
      <p:sp>
        <p:nvSpPr>
          <p:cNvPr id="4" name="スライド番号プレースホルダ 3"/>
          <p:cNvSpPr>
            <a:spLocks noGrp="1"/>
          </p:cNvSpPr>
          <p:nvPr>
            <p:ph type="sldNum" sz="quarter" idx="10"/>
          </p:nvPr>
        </p:nvSpPr>
        <p:spPr/>
        <p:txBody>
          <a:bodyPr/>
          <a:lstStyle/>
          <a:p>
            <a:fld id="{147ED8DD-F681-43DC-A653-10D6B6E38486}" type="slidenum">
              <a:rPr kumimoji="1" lang="ja-JP" altLang="en-US" smtClean="0"/>
              <a:pPr/>
              <a:t>2</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sz="1200" b="0" i="0" kern="1200" dirty="0" smtClean="0">
                <a:solidFill>
                  <a:schemeClr val="tx1"/>
                </a:solidFill>
                <a:latin typeface="+mn-lt"/>
                <a:ea typeface="+mn-ea"/>
                <a:cs typeface="+mn-cs"/>
              </a:rPr>
              <a:t>◆エレベーターピッチを作る</a:t>
            </a:r>
            <a:r>
              <a:rPr kumimoji="1" lang="en-US" altLang="ja-JP" sz="1200" b="0" i="0" kern="1200" dirty="0" smtClean="0">
                <a:solidFill>
                  <a:schemeClr val="tx1"/>
                </a:solidFill>
                <a:latin typeface="+mn-lt"/>
                <a:ea typeface="+mn-ea"/>
                <a:cs typeface="+mn-cs"/>
              </a:rPr>
              <a:t>(Why2)</a:t>
            </a:r>
          </a:p>
          <a:p>
            <a:endParaRPr lang="en-US" altLang="ja-JP" dirty="0" smtClean="0"/>
          </a:p>
          <a:p>
            <a:r>
              <a:rPr lang="ja-JP" altLang="en-US" dirty="0" smtClean="0"/>
              <a:t>エレベータピッチとは、エレベータで同乗した投資家に</a:t>
            </a:r>
            <a:r>
              <a:rPr lang="en-US" altLang="ja-JP" dirty="0" smtClean="0"/>
              <a:t>30</a:t>
            </a:r>
            <a:r>
              <a:rPr lang="ja-JP" altLang="en-US" dirty="0" smtClean="0"/>
              <a:t>秒で</a:t>
            </a:r>
            <a:endParaRPr lang="en-US" altLang="ja-JP" dirty="0" smtClean="0"/>
          </a:p>
          <a:p>
            <a:r>
              <a:rPr lang="ja-JP" altLang="en-US" dirty="0" smtClean="0"/>
              <a:t>プロダクトの良さを端的に伝えるための説明のことです。</a:t>
            </a:r>
            <a:endParaRPr lang="en-US" altLang="ja-JP" dirty="0" smtClean="0"/>
          </a:p>
          <a:p>
            <a:endParaRPr lang="en-US" altLang="ja-JP" dirty="0" smtClean="0"/>
          </a:p>
          <a:p>
            <a:r>
              <a:rPr lang="ja-JP" altLang="en-US" dirty="0" smtClean="0"/>
              <a:t>このスライドでは、プロダクトの特徴と</a:t>
            </a:r>
            <a:endParaRPr lang="en-US" altLang="ja-JP" dirty="0" smtClean="0"/>
          </a:p>
          <a:p>
            <a:r>
              <a:rPr lang="ja-JP" altLang="en-US" dirty="0" smtClean="0"/>
              <a:t>これまでのアプリケーションとは何が違うのかを</a:t>
            </a:r>
            <a:endParaRPr lang="en-US" altLang="ja-JP" dirty="0" smtClean="0"/>
          </a:p>
          <a:p>
            <a:r>
              <a:rPr lang="ja-JP" altLang="en-US" dirty="0" smtClean="0"/>
              <a:t>分かりやすく記載します。</a:t>
            </a:r>
            <a:endParaRPr lang="en-US" altLang="ja-JP" dirty="0" smtClean="0"/>
          </a:p>
          <a:p>
            <a:endParaRPr lang="ja-JP" altLang="en-US" dirty="0"/>
          </a:p>
        </p:txBody>
      </p:sp>
      <p:sp>
        <p:nvSpPr>
          <p:cNvPr id="4" name="スライド番号プレースホルダ 3"/>
          <p:cNvSpPr>
            <a:spLocks noGrp="1"/>
          </p:cNvSpPr>
          <p:nvPr>
            <p:ph type="sldNum" sz="quarter" idx="10"/>
          </p:nvPr>
        </p:nvSpPr>
        <p:spPr/>
        <p:txBody>
          <a:bodyPr/>
          <a:lstStyle/>
          <a:p>
            <a:fld id="{147ED8DD-F681-43DC-A653-10D6B6E38486}" type="slidenum">
              <a:rPr kumimoji="1" lang="ja-JP" altLang="en-US" smtClean="0"/>
              <a:pPr/>
              <a:t>3</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sz="1200" b="0" i="0" kern="1200" dirty="0" smtClean="0">
                <a:solidFill>
                  <a:schemeClr val="tx1"/>
                </a:solidFill>
                <a:latin typeface="+mn-lt"/>
                <a:ea typeface="+mn-ea"/>
                <a:cs typeface="+mn-cs"/>
              </a:rPr>
              <a:t>◆パッケージデザインを作る</a:t>
            </a:r>
            <a:r>
              <a:rPr kumimoji="1" lang="en-US" altLang="ja-JP" sz="1200" b="0" i="0" kern="1200" dirty="0" smtClean="0">
                <a:solidFill>
                  <a:schemeClr val="tx1"/>
                </a:solidFill>
                <a:latin typeface="+mn-lt"/>
                <a:ea typeface="+mn-ea"/>
                <a:cs typeface="+mn-cs"/>
              </a:rPr>
              <a:t>(Why3)</a:t>
            </a:r>
          </a:p>
          <a:p>
            <a:endParaRPr lang="en-US" altLang="ja-JP" dirty="0" smtClean="0"/>
          </a:p>
          <a:p>
            <a:r>
              <a:rPr lang="ja-JP" altLang="en-US" dirty="0" smtClean="0"/>
              <a:t>商用パッケージでは、製品の特長を示すキャッチフレーズと</a:t>
            </a:r>
            <a:endParaRPr lang="en-US" altLang="ja-JP" dirty="0" smtClean="0"/>
          </a:p>
          <a:p>
            <a:r>
              <a:rPr lang="ja-JP" altLang="en-US" dirty="0" smtClean="0"/>
              <a:t>素敵なパッケージデザインを伴って出荷されます。</a:t>
            </a:r>
            <a:endParaRPr lang="en-US" altLang="ja-JP" dirty="0" smtClean="0"/>
          </a:p>
          <a:p>
            <a:endParaRPr lang="en-US" altLang="ja-JP" dirty="0" smtClean="0"/>
          </a:p>
          <a:p>
            <a:r>
              <a:rPr lang="ja-JP" altLang="en-US" dirty="0" smtClean="0"/>
              <a:t>同様に、このプロジェクトで作成するプロダクトが</a:t>
            </a:r>
            <a:endParaRPr lang="en-US" altLang="ja-JP" dirty="0" smtClean="0"/>
          </a:p>
          <a:p>
            <a:r>
              <a:rPr lang="ja-JP" altLang="en-US" dirty="0" smtClean="0"/>
              <a:t>誰にとってどのようなメリットがあるかをブレインストーミングします。</a:t>
            </a:r>
            <a:endParaRPr lang="en-US" altLang="ja-JP" dirty="0" smtClean="0"/>
          </a:p>
          <a:p>
            <a:endParaRPr lang="en-US" altLang="ja-JP" dirty="0" smtClean="0"/>
          </a:p>
          <a:p>
            <a:r>
              <a:rPr lang="ja-JP" altLang="en-US" dirty="0" smtClean="0"/>
              <a:t>プロダクトの機能ではなく、メリットが何であるかを検討し、</a:t>
            </a:r>
            <a:endParaRPr lang="en-US" altLang="ja-JP" dirty="0" smtClean="0"/>
          </a:p>
          <a:p>
            <a:r>
              <a:rPr lang="ja-JP" altLang="en-US" dirty="0" smtClean="0"/>
              <a:t>トップ３となる特徴を明示し、デザインを書きます。</a:t>
            </a:r>
            <a:endParaRPr lang="en-US" altLang="ja-JP" dirty="0" smtClean="0"/>
          </a:p>
          <a:p>
            <a:endParaRPr lang="en-US" altLang="ja-JP" dirty="0" smtClean="0"/>
          </a:p>
          <a:p>
            <a:r>
              <a:rPr lang="ja-JP" altLang="en-US" dirty="0" smtClean="0"/>
              <a:t>そして、最後にキャッチフレーズを検討します。</a:t>
            </a:r>
            <a:endParaRPr lang="en-US" altLang="ja-JP" dirty="0" smtClean="0"/>
          </a:p>
          <a:p>
            <a:endParaRPr lang="ja-JP" altLang="en-US" dirty="0"/>
          </a:p>
        </p:txBody>
      </p:sp>
      <p:sp>
        <p:nvSpPr>
          <p:cNvPr id="4" name="スライド番号プレースホルダ 3"/>
          <p:cNvSpPr>
            <a:spLocks noGrp="1"/>
          </p:cNvSpPr>
          <p:nvPr>
            <p:ph type="sldNum" sz="quarter" idx="10"/>
          </p:nvPr>
        </p:nvSpPr>
        <p:spPr/>
        <p:txBody>
          <a:bodyPr/>
          <a:lstStyle/>
          <a:p>
            <a:fld id="{147ED8DD-F681-43DC-A653-10D6B6E38486}" type="slidenum">
              <a:rPr kumimoji="1" lang="ja-JP" altLang="en-US" smtClean="0"/>
              <a:pPr/>
              <a:t>4</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sz="1200" b="0" i="0" kern="1200" dirty="0" smtClean="0">
                <a:solidFill>
                  <a:schemeClr val="tx1"/>
                </a:solidFill>
                <a:latin typeface="+mn-lt"/>
                <a:ea typeface="+mn-ea"/>
                <a:cs typeface="+mn-cs"/>
              </a:rPr>
              <a:t>◆やらないことリストを作る</a:t>
            </a:r>
            <a:r>
              <a:rPr kumimoji="1" lang="en-US" altLang="ja-JP" sz="1200" b="0" i="0" kern="1200" dirty="0" smtClean="0">
                <a:solidFill>
                  <a:schemeClr val="tx1"/>
                </a:solidFill>
                <a:latin typeface="+mn-lt"/>
                <a:ea typeface="+mn-ea"/>
                <a:cs typeface="+mn-cs"/>
              </a:rPr>
              <a:t>(Why4)</a:t>
            </a:r>
          </a:p>
          <a:p>
            <a:endParaRPr lang="en-US" altLang="ja-JP" dirty="0" smtClean="0"/>
          </a:p>
          <a:p>
            <a:r>
              <a:rPr lang="ja-JP" altLang="en-US" dirty="0" smtClean="0"/>
              <a:t>このスライドでは、開発対象とするスコープについて整理します。</a:t>
            </a:r>
            <a:endParaRPr lang="en-US" altLang="ja-JP" dirty="0" smtClean="0"/>
          </a:p>
          <a:p>
            <a:endParaRPr lang="en-US" altLang="ja-JP" dirty="0" smtClean="0"/>
          </a:p>
          <a:p>
            <a:r>
              <a:rPr lang="ja-JP" altLang="en-US" dirty="0" smtClean="0"/>
              <a:t>特に開発しない機能について明記することが重要となります。</a:t>
            </a:r>
            <a:endParaRPr lang="en-US" altLang="ja-JP" dirty="0" smtClean="0"/>
          </a:p>
          <a:p>
            <a:r>
              <a:rPr lang="ja-JP" altLang="en-US" dirty="0" smtClean="0"/>
              <a:t>また、未定の機能についても記載します。</a:t>
            </a:r>
            <a:endParaRPr lang="en-US" altLang="ja-JP" dirty="0" smtClean="0"/>
          </a:p>
          <a:p>
            <a:endParaRPr lang="en-US" altLang="ja-JP" dirty="0" smtClean="0"/>
          </a:p>
          <a:p>
            <a:r>
              <a:rPr lang="ja-JP" altLang="en-US" dirty="0" smtClean="0"/>
              <a:t>未定の機能を残しておいても問題ありませんが、</a:t>
            </a:r>
            <a:endParaRPr lang="en-US" altLang="ja-JP" dirty="0" smtClean="0"/>
          </a:p>
          <a:p>
            <a:r>
              <a:rPr lang="ja-JP" altLang="en-US" dirty="0" smtClean="0"/>
              <a:t>アジャイルプロジェクトではない場合は契約内容にご注意ください。</a:t>
            </a:r>
            <a:endParaRPr lang="en-US" altLang="ja-JP" dirty="0" smtClean="0"/>
          </a:p>
          <a:p>
            <a:endParaRPr lang="en-US" altLang="ja-JP" dirty="0" smtClean="0"/>
          </a:p>
          <a:p>
            <a:r>
              <a:rPr lang="ja-JP" altLang="en-US" dirty="0" smtClean="0"/>
              <a:t>ドキュメントなどの成果物についても記載しても良いでしょう。</a:t>
            </a:r>
            <a:endParaRPr lang="ja-JP" altLang="en-US" dirty="0"/>
          </a:p>
        </p:txBody>
      </p:sp>
      <p:sp>
        <p:nvSpPr>
          <p:cNvPr id="4" name="スライド番号プレースホルダ 3"/>
          <p:cNvSpPr>
            <a:spLocks noGrp="1"/>
          </p:cNvSpPr>
          <p:nvPr>
            <p:ph type="sldNum" sz="quarter" idx="10"/>
          </p:nvPr>
        </p:nvSpPr>
        <p:spPr/>
        <p:txBody>
          <a:bodyPr/>
          <a:lstStyle/>
          <a:p>
            <a:fld id="{147ED8DD-F681-43DC-A653-10D6B6E38486}" type="slidenum">
              <a:rPr kumimoji="1" lang="ja-JP" altLang="en-US" smtClean="0"/>
              <a:pPr/>
              <a:t>5</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sz="1200" b="0" i="0" kern="1200" dirty="0" smtClean="0">
                <a:solidFill>
                  <a:schemeClr val="tx1"/>
                </a:solidFill>
                <a:latin typeface="+mn-lt"/>
                <a:ea typeface="+mn-ea"/>
                <a:cs typeface="+mn-cs"/>
              </a:rPr>
              <a:t>◆「ご近所さん」を探せ</a:t>
            </a:r>
            <a:r>
              <a:rPr kumimoji="1" lang="en-US" altLang="ja-JP" sz="1200" b="0" i="0" kern="1200" dirty="0" smtClean="0">
                <a:solidFill>
                  <a:schemeClr val="tx1"/>
                </a:solidFill>
                <a:latin typeface="+mn-lt"/>
                <a:ea typeface="+mn-ea"/>
                <a:cs typeface="+mn-cs"/>
              </a:rPr>
              <a:t>(Why5)</a:t>
            </a:r>
          </a:p>
          <a:p>
            <a:endParaRPr lang="en-US" altLang="ja-JP" dirty="0" smtClean="0"/>
          </a:p>
          <a:p>
            <a:r>
              <a:rPr lang="ja-JP" altLang="en-US" dirty="0" smtClean="0"/>
              <a:t>このスライドでは、ステークホルダーの責務を明確に定義します。</a:t>
            </a:r>
            <a:endParaRPr lang="en-US" altLang="ja-JP" dirty="0" smtClean="0"/>
          </a:p>
          <a:p>
            <a:endParaRPr lang="en-US" altLang="ja-JP" dirty="0" smtClean="0"/>
          </a:p>
          <a:p>
            <a:r>
              <a:rPr lang="ja-JP" altLang="en-US" dirty="0" smtClean="0"/>
              <a:t>また、プロジェクトの終盤において、</a:t>
            </a:r>
            <a:endParaRPr lang="en-US" altLang="ja-JP" dirty="0" smtClean="0"/>
          </a:p>
          <a:p>
            <a:r>
              <a:rPr lang="ja-JP" altLang="en-US" dirty="0" smtClean="0"/>
              <a:t>他の担当者から思いがけない指摘を受けることがあります。</a:t>
            </a:r>
            <a:endParaRPr lang="en-US" altLang="ja-JP" dirty="0" smtClean="0"/>
          </a:p>
          <a:p>
            <a:r>
              <a:rPr lang="ja-JP" altLang="en-US" dirty="0" smtClean="0"/>
              <a:t>そのようなことが無いように、プロジェクトに関わるチームについて整理しておきます。</a:t>
            </a:r>
            <a:endParaRPr lang="en-US" altLang="ja-JP" dirty="0" smtClean="0"/>
          </a:p>
          <a:p>
            <a:r>
              <a:rPr lang="ja-JP" altLang="en-US" dirty="0" smtClean="0"/>
              <a:t>プロジェクトの立ち上げ時に顔合わせをしておくことが望ましいでしょう。</a:t>
            </a:r>
            <a:endParaRPr lang="en-US" altLang="ja-JP" dirty="0" smtClean="0"/>
          </a:p>
          <a:p>
            <a:endParaRPr lang="en-US" altLang="ja-JP" dirty="0" smtClean="0"/>
          </a:p>
        </p:txBody>
      </p:sp>
      <p:sp>
        <p:nvSpPr>
          <p:cNvPr id="4" name="スライド番号プレースホルダ 3"/>
          <p:cNvSpPr>
            <a:spLocks noGrp="1"/>
          </p:cNvSpPr>
          <p:nvPr>
            <p:ph type="sldNum" sz="quarter" idx="10"/>
          </p:nvPr>
        </p:nvSpPr>
        <p:spPr/>
        <p:txBody>
          <a:bodyPr/>
          <a:lstStyle/>
          <a:p>
            <a:fld id="{147ED8DD-F681-43DC-A653-10D6B6E38486}" type="slidenum">
              <a:rPr kumimoji="1" lang="ja-JP" altLang="en-US" smtClean="0"/>
              <a:pPr/>
              <a:t>6</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sz="1200" b="0" i="0" kern="1200" dirty="0" smtClean="0">
                <a:solidFill>
                  <a:schemeClr val="tx1"/>
                </a:solidFill>
                <a:latin typeface="+mn-lt"/>
                <a:ea typeface="+mn-ea"/>
                <a:cs typeface="+mn-cs"/>
              </a:rPr>
              <a:t>◆解決案を描く</a:t>
            </a:r>
            <a:r>
              <a:rPr kumimoji="1" lang="en-US" altLang="ja-JP" sz="1200" b="0" i="0" kern="1200" dirty="0" smtClean="0">
                <a:solidFill>
                  <a:schemeClr val="tx1"/>
                </a:solidFill>
                <a:latin typeface="+mn-lt"/>
                <a:ea typeface="+mn-ea"/>
                <a:cs typeface="+mn-cs"/>
              </a:rPr>
              <a:t>(How1)</a:t>
            </a:r>
          </a:p>
          <a:p>
            <a:endParaRPr lang="en-US" altLang="ja-JP" dirty="0" smtClean="0"/>
          </a:p>
          <a:p>
            <a:r>
              <a:rPr lang="ja-JP" altLang="en-US" dirty="0" smtClean="0"/>
              <a:t>このスライドでは、技術的な方式について検討します。</a:t>
            </a:r>
            <a:endParaRPr lang="en-US" altLang="ja-JP" dirty="0" smtClean="0"/>
          </a:p>
          <a:p>
            <a:r>
              <a:rPr lang="ja-JP" altLang="en-US" dirty="0" smtClean="0"/>
              <a:t>開発者を集めて、アーキテクチャ等を議論し、スライドに反映します。</a:t>
            </a:r>
            <a:endParaRPr lang="en-US" altLang="ja-JP" dirty="0" smtClean="0"/>
          </a:p>
          <a:p>
            <a:endParaRPr lang="en-US" altLang="ja-JP" dirty="0" smtClean="0"/>
          </a:p>
          <a:p>
            <a:r>
              <a:rPr lang="ja-JP" altLang="en-US" dirty="0" smtClean="0"/>
              <a:t>利用するインフラ、ソフト、フレームワーク、ライブラリ、</a:t>
            </a:r>
            <a:endParaRPr lang="en-US" altLang="ja-JP" dirty="0" smtClean="0"/>
          </a:p>
          <a:p>
            <a:r>
              <a:rPr lang="ja-JP" altLang="en-US" dirty="0" smtClean="0"/>
              <a:t>結合環境、開発環境について検討すると良いでしょう。</a:t>
            </a:r>
            <a:endParaRPr lang="en-US" altLang="ja-JP" dirty="0" smtClean="0"/>
          </a:p>
          <a:p>
            <a:endParaRPr lang="en-US" altLang="ja-JP" dirty="0" smtClean="0"/>
          </a:p>
          <a:p>
            <a:r>
              <a:rPr lang="en-US" altLang="ja-JP" dirty="0" smtClean="0"/>
              <a:t>OSS</a:t>
            </a:r>
            <a:r>
              <a:rPr lang="ja-JP" altLang="en-US" dirty="0" smtClean="0"/>
              <a:t>の採用や有償製品の利用については、</a:t>
            </a:r>
            <a:endParaRPr lang="en-US" altLang="ja-JP" dirty="0" smtClean="0"/>
          </a:p>
          <a:p>
            <a:r>
              <a:rPr lang="ja-JP" altLang="en-US" dirty="0" smtClean="0"/>
              <a:t>プロジェクトの指針もありますので、ご注意ください。</a:t>
            </a:r>
            <a:endParaRPr lang="en-US" altLang="ja-JP" dirty="0" smtClean="0"/>
          </a:p>
        </p:txBody>
      </p:sp>
      <p:sp>
        <p:nvSpPr>
          <p:cNvPr id="4" name="スライド番号プレースホルダ 3"/>
          <p:cNvSpPr>
            <a:spLocks noGrp="1"/>
          </p:cNvSpPr>
          <p:nvPr>
            <p:ph type="sldNum" sz="quarter" idx="10"/>
          </p:nvPr>
        </p:nvSpPr>
        <p:spPr/>
        <p:txBody>
          <a:bodyPr/>
          <a:lstStyle/>
          <a:p>
            <a:fld id="{147ED8DD-F681-43DC-A653-10D6B6E38486}" type="slidenum">
              <a:rPr kumimoji="1" lang="ja-JP" altLang="en-US" smtClean="0"/>
              <a:pPr/>
              <a:t>7</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sz="1200" b="0" i="0" kern="1200" dirty="0" smtClean="0">
                <a:solidFill>
                  <a:schemeClr val="tx1"/>
                </a:solidFill>
                <a:latin typeface="+mn-lt"/>
                <a:ea typeface="+mn-ea"/>
                <a:cs typeface="+mn-cs"/>
              </a:rPr>
              <a:t>◆夜も眠れなくなるような問題は何だろう</a:t>
            </a:r>
            <a:r>
              <a:rPr kumimoji="1" lang="en-US" altLang="ja-JP" sz="1200" b="0" i="0" kern="1200" dirty="0" smtClean="0">
                <a:solidFill>
                  <a:schemeClr val="tx1"/>
                </a:solidFill>
                <a:latin typeface="+mn-lt"/>
                <a:ea typeface="+mn-ea"/>
                <a:cs typeface="+mn-cs"/>
              </a:rPr>
              <a:t>(How2)</a:t>
            </a:r>
          </a:p>
          <a:p>
            <a:endParaRPr lang="en-US" altLang="ja-JP" dirty="0" smtClean="0"/>
          </a:p>
          <a:p>
            <a:r>
              <a:rPr lang="ja-JP" altLang="en-US" dirty="0" smtClean="0"/>
              <a:t>このスライドではプロジェクトのリスクについて検討します。</a:t>
            </a:r>
            <a:endParaRPr lang="en-US" altLang="ja-JP" dirty="0" smtClean="0"/>
          </a:p>
          <a:p>
            <a:r>
              <a:rPr lang="ja-JP" altLang="en-US" dirty="0" smtClean="0"/>
              <a:t>顧客と話し合う場合もあれば、開発チームと話し合う場合もあります。</a:t>
            </a:r>
            <a:endParaRPr lang="en-US" altLang="ja-JP" dirty="0" smtClean="0"/>
          </a:p>
          <a:p>
            <a:r>
              <a:rPr lang="ja-JP" altLang="en-US" dirty="0" smtClean="0"/>
              <a:t>また、顧客からリスクを提示される場合もあります。</a:t>
            </a:r>
            <a:endParaRPr lang="en-US" altLang="ja-JP" dirty="0" smtClean="0"/>
          </a:p>
          <a:p>
            <a:endParaRPr lang="en-US" altLang="ja-JP" dirty="0" smtClean="0"/>
          </a:p>
          <a:p>
            <a:r>
              <a:rPr lang="ja-JP" altLang="en-US" dirty="0" smtClean="0"/>
              <a:t>リスクについては、適宜記載し、解決案を検討します。</a:t>
            </a:r>
            <a:endParaRPr lang="en-US" altLang="ja-JP" dirty="0" smtClean="0"/>
          </a:p>
          <a:p>
            <a:r>
              <a:rPr lang="ja-JP" altLang="en-US" dirty="0" smtClean="0"/>
              <a:t>解決案が出てこない場合でも、話し合いを行うことに意味がある場合もあります。</a:t>
            </a:r>
            <a:endParaRPr lang="en-US" altLang="ja-JP" dirty="0" smtClean="0"/>
          </a:p>
          <a:p>
            <a:r>
              <a:rPr lang="ja-JP" altLang="en-US" dirty="0" smtClean="0"/>
              <a:t>（しかし、業界の景気が悪いといったプロジェクト内で解決できない問題については</a:t>
            </a:r>
            <a:endParaRPr lang="en-US" altLang="ja-JP" dirty="0" smtClean="0"/>
          </a:p>
          <a:p>
            <a:r>
              <a:rPr lang="ja-JP" altLang="en-US" dirty="0" smtClean="0"/>
              <a:t>　話合いをしないように注意します。）</a:t>
            </a:r>
            <a:endParaRPr lang="en-US" altLang="ja-JP" dirty="0" smtClean="0"/>
          </a:p>
        </p:txBody>
      </p:sp>
      <p:sp>
        <p:nvSpPr>
          <p:cNvPr id="4" name="スライド番号プレースホルダ 3"/>
          <p:cNvSpPr>
            <a:spLocks noGrp="1"/>
          </p:cNvSpPr>
          <p:nvPr>
            <p:ph type="sldNum" sz="quarter" idx="10"/>
          </p:nvPr>
        </p:nvSpPr>
        <p:spPr/>
        <p:txBody>
          <a:bodyPr/>
          <a:lstStyle/>
          <a:p>
            <a:fld id="{147ED8DD-F681-43DC-A653-10D6B6E38486}" type="slidenum">
              <a:rPr kumimoji="1" lang="ja-JP" altLang="en-US" smtClean="0"/>
              <a:pPr/>
              <a:t>8</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sz="1200" b="0" i="0" kern="1200" dirty="0" smtClean="0">
                <a:solidFill>
                  <a:schemeClr val="tx1"/>
                </a:solidFill>
                <a:latin typeface="+mn-lt"/>
                <a:ea typeface="+mn-ea"/>
                <a:cs typeface="+mn-cs"/>
              </a:rPr>
              <a:t>◆期間を見極める</a:t>
            </a:r>
            <a:r>
              <a:rPr kumimoji="1" lang="en-US" altLang="ja-JP" sz="1200" b="0" i="0" kern="1200" dirty="0" smtClean="0">
                <a:solidFill>
                  <a:schemeClr val="tx1"/>
                </a:solidFill>
                <a:latin typeface="+mn-lt"/>
                <a:ea typeface="+mn-ea"/>
                <a:cs typeface="+mn-cs"/>
              </a:rPr>
              <a:t>(How3)</a:t>
            </a:r>
          </a:p>
          <a:p>
            <a:endParaRPr lang="en-US" altLang="ja-JP" dirty="0" smtClean="0"/>
          </a:p>
          <a:p>
            <a:r>
              <a:rPr lang="ja-JP" altLang="en-US" dirty="0" smtClean="0"/>
              <a:t>このスライドでは、大まかなスケジュールについて検討します。</a:t>
            </a:r>
            <a:endParaRPr lang="en-US" altLang="ja-JP" dirty="0" smtClean="0"/>
          </a:p>
          <a:p>
            <a:endParaRPr lang="en-US" altLang="ja-JP" dirty="0" smtClean="0"/>
          </a:p>
          <a:p>
            <a:r>
              <a:rPr lang="ja-JP" altLang="en-US" dirty="0" smtClean="0"/>
              <a:t>開発者を集めて、スケジュールの構成と概算見積もりを行います。</a:t>
            </a:r>
            <a:endParaRPr lang="en-US" altLang="ja-JP" dirty="0" smtClean="0"/>
          </a:p>
          <a:p>
            <a:endParaRPr lang="en-US" altLang="ja-JP" dirty="0" smtClean="0"/>
          </a:p>
          <a:p>
            <a:r>
              <a:rPr lang="ja-JP" altLang="en-US" dirty="0" smtClean="0"/>
              <a:t>見積もりした結果を元に、顧客と計画のすり合わせ行います。</a:t>
            </a:r>
            <a:endParaRPr lang="ja-JP" altLang="en-US" dirty="0"/>
          </a:p>
        </p:txBody>
      </p:sp>
      <p:sp>
        <p:nvSpPr>
          <p:cNvPr id="4" name="スライド番号プレースホルダ 3"/>
          <p:cNvSpPr>
            <a:spLocks noGrp="1"/>
          </p:cNvSpPr>
          <p:nvPr>
            <p:ph type="sldNum" sz="quarter" idx="10"/>
          </p:nvPr>
        </p:nvSpPr>
        <p:spPr/>
        <p:txBody>
          <a:bodyPr/>
          <a:lstStyle/>
          <a:p>
            <a:fld id="{147ED8DD-F681-43DC-A653-10D6B6E38486}" type="slidenum">
              <a:rPr kumimoji="1" lang="ja-JP" altLang="en-US" smtClean="0"/>
              <a:pPr/>
              <a:t>9</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2012/2/6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2012/2/6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2012/2/6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lvl2pPr>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2012/2/6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2012/2/6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2012/2/6</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pPr/>
              <a:t>2012/2/6</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pPr/>
              <a:t>2012/2/6</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pPr/>
              <a:t>2012/2/6</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2012/2/6</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2012/2/6</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pPr/>
              <a:t>2012/2/6</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amazon.co.jp/dp/product-description/4274068560" TargetMode="External"/><Relationship Id="rId7"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blog.nextscape.net/index.php/research/agile/inceptiondeck" TargetMode="External"/><Relationship Id="rId5" Type="http://schemas.openxmlformats.org/officeDocument/2006/relationships/hyperlink" Target="http://www.ryuzee.com/contents/blog/4009" TargetMode="External"/><Relationship Id="rId4" Type="http://schemas.openxmlformats.org/officeDocument/2006/relationships/hyperlink" Target="http://agilewarrior.wordpress.com/2010/11/06/the-agile-inception-deck/"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solidFill>
                  <a:srgbClr val="FF0000"/>
                </a:solidFill>
              </a:rPr>
              <a:t>プロジェクト</a:t>
            </a:r>
            <a:r>
              <a:rPr lang="ja-JP" altLang="en-US" dirty="0">
                <a:solidFill>
                  <a:srgbClr val="FF0000"/>
                </a:solidFill>
              </a:rPr>
              <a:t>名称</a:t>
            </a:r>
            <a:endParaRPr kumimoji="1" lang="ja-JP" altLang="en-US" dirty="0">
              <a:solidFill>
                <a:srgbClr val="FF0000"/>
              </a:solidFill>
            </a:endParaRPr>
          </a:p>
        </p:txBody>
      </p:sp>
      <p:sp>
        <p:nvSpPr>
          <p:cNvPr id="3" name="サブタイトル 2"/>
          <p:cNvSpPr>
            <a:spLocks noGrp="1"/>
          </p:cNvSpPr>
          <p:nvPr>
            <p:ph type="subTitle" idx="1"/>
          </p:nvPr>
        </p:nvSpPr>
        <p:spPr/>
        <p:txBody>
          <a:bodyPr/>
          <a:lstStyle/>
          <a:p>
            <a:r>
              <a:rPr lang="en-US" altLang="ja-JP" dirty="0"/>
              <a:t>Inception</a:t>
            </a:r>
            <a:r>
              <a:rPr lang="ja-JP" altLang="en-US" dirty="0"/>
              <a:t> </a:t>
            </a:r>
            <a:r>
              <a:rPr lang="en-US" altLang="ja-JP" dirty="0"/>
              <a:t>Deck </a:t>
            </a:r>
            <a:r>
              <a:rPr lang="en-US" altLang="ja-JP" dirty="0" smtClean="0"/>
              <a:t>(</a:t>
            </a:r>
            <a:r>
              <a:rPr kumimoji="1" lang="en-US" altLang="ja-JP" dirty="0" smtClean="0"/>
              <a:t>Project</a:t>
            </a:r>
            <a:r>
              <a:rPr kumimoji="1" lang="ja-JP" altLang="en-US" dirty="0" smtClean="0"/>
              <a:t> </a:t>
            </a:r>
            <a:r>
              <a:rPr kumimoji="1" lang="en-US" altLang="ja-JP" dirty="0" smtClean="0"/>
              <a:t>Charter)</a:t>
            </a:r>
          </a:p>
          <a:p>
            <a:r>
              <a:rPr lang="en-US" altLang="ja-JP" dirty="0" smtClean="0"/>
              <a:t>201X.XX.XX</a:t>
            </a:r>
            <a:endParaRPr lang="en-US" altLang="ja-JP"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9.</a:t>
            </a:r>
            <a:r>
              <a:rPr lang="ja-JP" altLang="en-US" dirty="0" smtClean="0"/>
              <a:t> 優先事項の確認</a:t>
            </a:r>
            <a:endParaRPr kumimoji="1" lang="ja-JP" altLang="en-US" dirty="0"/>
          </a:p>
        </p:txBody>
      </p:sp>
      <p:sp>
        <p:nvSpPr>
          <p:cNvPr id="3" name="コンテンツ プレースホルダ 2"/>
          <p:cNvSpPr>
            <a:spLocks noGrp="1"/>
          </p:cNvSpPr>
          <p:nvPr>
            <p:ph idx="1"/>
          </p:nvPr>
        </p:nvSpPr>
        <p:spPr>
          <a:xfrm>
            <a:off x="395536" y="1340768"/>
            <a:ext cx="8229600" cy="4525963"/>
          </a:xfrm>
        </p:spPr>
        <p:txBody>
          <a:bodyPr/>
          <a:lstStyle/>
          <a:p>
            <a:pPr>
              <a:buNone/>
            </a:pPr>
            <a:r>
              <a:rPr lang="ja-JP" altLang="en-US" dirty="0" smtClean="0"/>
              <a:t>開発時に優先する要素、トレードオフの確認</a:t>
            </a:r>
            <a:endParaRPr kumimoji="1" lang="ja-JP" altLang="en-US" dirty="0"/>
          </a:p>
        </p:txBody>
      </p:sp>
      <p:graphicFrame>
        <p:nvGraphicFramePr>
          <p:cNvPr id="4" name="Table 60"/>
          <p:cNvGraphicFramePr>
            <a:graphicFrameLocks noGrp="1"/>
          </p:cNvGraphicFramePr>
          <p:nvPr>
            <p:extLst>
              <p:ext uri="{D42A27DB-BD31-4B8C-83A1-F6EECF244321}">
                <p14:modId xmlns:p14="http://schemas.microsoft.com/office/powerpoint/2010/main" xmlns="" val="3399242852"/>
              </p:ext>
            </p:extLst>
          </p:nvPr>
        </p:nvGraphicFramePr>
        <p:xfrm>
          <a:off x="395536" y="1871488"/>
          <a:ext cx="8229600" cy="2349600"/>
        </p:xfrm>
        <a:graphic>
          <a:graphicData uri="http://schemas.openxmlformats.org/drawingml/2006/table">
            <a:tbl>
              <a:tblPr firstRow="1" bandRow="1">
                <a:tableStyleId>{5C22544A-7EE6-4342-B048-85BDC9FD1C3A}</a:tableStyleId>
              </a:tblPr>
              <a:tblGrid>
                <a:gridCol w="3048000"/>
                <a:gridCol w="5181600"/>
              </a:tblGrid>
              <a:tr h="377825">
                <a:tc>
                  <a:txBody>
                    <a:bodyPr/>
                    <a:lstStyle/>
                    <a:p>
                      <a:r>
                        <a:rPr lang="ja-JP" altLang="en-US" dirty="0" smtClean="0"/>
                        <a:t>優先度</a:t>
                      </a:r>
                      <a:endParaRPr lang="en-CA" dirty="0"/>
                    </a:p>
                  </a:txBody>
                  <a:tcPr anchor="ctr"/>
                </a:tc>
                <a:tc>
                  <a:txBody>
                    <a:bodyPr/>
                    <a:lstStyle/>
                    <a:p>
                      <a:r>
                        <a:rPr lang="ja-JP" altLang="en-US" sz="2000" dirty="0" smtClean="0"/>
                        <a:t>４つの主要要素</a:t>
                      </a:r>
                      <a:endParaRPr lang="en-CA" sz="2000" dirty="0"/>
                    </a:p>
                  </a:txBody>
                  <a:tcPr anchor="ctr"/>
                </a:tc>
              </a:tr>
              <a:tr h="0">
                <a:tc>
                  <a:txBody>
                    <a:bodyPr/>
                    <a:lstStyle/>
                    <a:p>
                      <a:endParaRPr lang="en-CA" dirty="0"/>
                    </a:p>
                  </a:txBody>
                  <a:tcPr marT="72000" marB="72000" anchor="ctr"/>
                </a:tc>
                <a:tc>
                  <a:txBody>
                    <a:bodyPr/>
                    <a:lstStyle/>
                    <a:p>
                      <a:r>
                        <a:rPr lang="ja-JP" altLang="en-US" sz="2400" baseline="0" dirty="0" smtClean="0"/>
                        <a:t>スコープ</a:t>
                      </a:r>
                      <a:r>
                        <a:rPr lang="en-US" altLang="ja-JP" sz="2400" baseline="0" dirty="0" smtClean="0"/>
                        <a:t>(</a:t>
                      </a:r>
                      <a:r>
                        <a:rPr lang="ja-JP" altLang="en-US" sz="2400" baseline="0" dirty="0" smtClean="0"/>
                        <a:t>機能を満たすこと</a:t>
                      </a:r>
                      <a:r>
                        <a:rPr lang="en-US" altLang="ja-JP" sz="2400" baseline="0" dirty="0" smtClean="0"/>
                        <a:t>)</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400" dirty="0" smtClean="0"/>
                        <a:t>予算</a:t>
                      </a:r>
                      <a:r>
                        <a:rPr lang="en-US" altLang="ja-JP" sz="2400" dirty="0" smtClean="0"/>
                        <a:t>(</a:t>
                      </a:r>
                      <a:r>
                        <a:rPr lang="ja-JP" altLang="en-US" sz="2400" dirty="0" smtClean="0"/>
                        <a:t>予算内に収まること</a:t>
                      </a:r>
                      <a:r>
                        <a:rPr lang="en-CA" sz="2400" dirty="0" smtClean="0"/>
                        <a:t>)</a:t>
                      </a:r>
                    </a:p>
                  </a:txBody>
                  <a:tcPr anchor="ctr"/>
                </a:tc>
              </a:tr>
              <a:tr h="377825">
                <a:tc>
                  <a:txBody>
                    <a:bodyPr/>
                    <a:lstStyle/>
                    <a:p>
                      <a:endParaRPr lang="en-CA" sz="2000" dirty="0"/>
                    </a:p>
                  </a:txBody>
                  <a:tcPr anchor="ctr"/>
                </a:tc>
                <a:tc>
                  <a:txBody>
                    <a:bodyPr/>
                    <a:lstStyle/>
                    <a:p>
                      <a:r>
                        <a:rPr lang="ja-JP" altLang="en-US" sz="2400" dirty="0" smtClean="0"/>
                        <a:t>時間</a:t>
                      </a:r>
                      <a:r>
                        <a:rPr lang="en-US" altLang="ja-JP" sz="2400" dirty="0" smtClean="0"/>
                        <a:t>(</a:t>
                      </a:r>
                      <a:r>
                        <a:rPr lang="ja-JP" altLang="en-US" sz="2400" dirty="0" smtClean="0"/>
                        <a:t>期限通りにリリースできること</a:t>
                      </a:r>
                      <a:r>
                        <a:rPr lang="en-CA" sz="2400" dirty="0" smtClean="0"/>
                        <a:t>)</a:t>
                      </a:r>
                      <a:endParaRPr lang="en-CA" sz="2400" dirty="0"/>
                    </a:p>
                  </a:txBody>
                  <a:tcPr anchor="ctr"/>
                </a:tc>
              </a:tr>
              <a:tr h="377825">
                <a:tc>
                  <a:txBody>
                    <a:bodyPr/>
                    <a:lstStyle/>
                    <a:p>
                      <a:endParaRPr lang="en-CA" sz="2000" dirty="0"/>
                    </a:p>
                  </a:txBody>
                  <a:tcPr anchor="ctr"/>
                </a:tc>
                <a:tc>
                  <a:txBody>
                    <a:bodyPr/>
                    <a:lstStyle/>
                    <a:p>
                      <a:r>
                        <a:rPr lang="ja-JP" altLang="en-US" sz="2400" dirty="0" smtClean="0"/>
                        <a:t>品質</a:t>
                      </a:r>
                      <a:r>
                        <a:rPr lang="en-US" altLang="ja-JP" sz="2400" dirty="0" smtClean="0"/>
                        <a:t>(</a:t>
                      </a:r>
                      <a:r>
                        <a:rPr lang="ja-JP" altLang="en-US" sz="2400" dirty="0" smtClean="0"/>
                        <a:t>高い品質、少ないバグ</a:t>
                      </a:r>
                      <a:r>
                        <a:rPr lang="en-CA" sz="2400" dirty="0" smtClean="0"/>
                        <a:t>)</a:t>
                      </a:r>
                      <a:endParaRPr lang="en-CA" sz="2400" dirty="0"/>
                    </a:p>
                  </a:txBody>
                  <a:tcPr anchor="ctr"/>
                </a:tc>
              </a:tr>
            </a:tbl>
          </a:graphicData>
        </a:graphic>
      </p:graphicFrame>
      <p:grpSp>
        <p:nvGrpSpPr>
          <p:cNvPr id="6" name="Group 29"/>
          <p:cNvGrpSpPr>
            <a:grpSpLocks/>
          </p:cNvGrpSpPr>
          <p:nvPr/>
        </p:nvGrpSpPr>
        <p:grpSpPr bwMode="auto">
          <a:xfrm>
            <a:off x="775896" y="2434279"/>
            <a:ext cx="2154957" cy="276224"/>
            <a:chOff x="1329" y="1536"/>
            <a:chExt cx="1470" cy="174"/>
          </a:xfrm>
        </p:grpSpPr>
        <p:sp>
          <p:nvSpPr>
            <p:cNvPr id="7" name="Text Box 30"/>
            <p:cNvSpPr txBox="1">
              <a:spLocks noChangeArrowheads="1"/>
            </p:cNvSpPr>
            <p:nvPr/>
          </p:nvSpPr>
          <p:spPr bwMode="auto">
            <a:xfrm>
              <a:off x="1329" y="1536"/>
              <a:ext cx="159" cy="174"/>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ja-JP" altLang="en-US" b="1" dirty="0" smtClean="0"/>
                <a:t>高</a:t>
              </a:r>
              <a:endParaRPr lang="en-AU" b="1" dirty="0"/>
            </a:p>
          </p:txBody>
        </p:sp>
        <p:cxnSp>
          <p:nvCxnSpPr>
            <p:cNvPr id="8" name="AutoShape 31"/>
            <p:cNvCxnSpPr>
              <a:cxnSpLocks noChangeShapeType="1"/>
              <a:stCxn id="7" idx="3"/>
              <a:endCxn id="9"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9" name="Text Box 32"/>
            <p:cNvSpPr txBox="1">
              <a:spLocks noChangeArrowheads="1"/>
            </p:cNvSpPr>
            <p:nvPr/>
          </p:nvSpPr>
          <p:spPr bwMode="auto">
            <a:xfrm>
              <a:off x="2640" y="1536"/>
              <a:ext cx="159" cy="174"/>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ja-JP" altLang="en-US" b="1" dirty="0" smtClean="0"/>
                <a:t>低</a:t>
              </a:r>
              <a:endParaRPr lang="en-AU" b="1" dirty="0"/>
            </a:p>
          </p:txBody>
        </p:sp>
        <p:sp>
          <p:nvSpPr>
            <p:cNvPr id="10"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2"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3" name="Group 29"/>
          <p:cNvGrpSpPr>
            <a:grpSpLocks/>
          </p:cNvGrpSpPr>
          <p:nvPr/>
        </p:nvGrpSpPr>
        <p:grpSpPr bwMode="auto">
          <a:xfrm>
            <a:off x="771176" y="2936752"/>
            <a:ext cx="2154963" cy="276224"/>
            <a:chOff x="1329" y="1536"/>
            <a:chExt cx="1470" cy="174"/>
          </a:xfrm>
        </p:grpSpPr>
        <p:sp>
          <p:nvSpPr>
            <p:cNvPr id="14" name="Text Box 30"/>
            <p:cNvSpPr txBox="1">
              <a:spLocks noChangeArrowheads="1"/>
            </p:cNvSpPr>
            <p:nvPr/>
          </p:nvSpPr>
          <p:spPr bwMode="auto">
            <a:xfrm>
              <a:off x="1329" y="1536"/>
              <a:ext cx="159" cy="174"/>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ja-JP" altLang="en-US" b="1" dirty="0" smtClean="0"/>
                <a:t>高</a:t>
              </a:r>
              <a:endParaRPr lang="en-AU" b="1" dirty="0"/>
            </a:p>
          </p:txBody>
        </p:sp>
        <p:cxnSp>
          <p:nvCxnSpPr>
            <p:cNvPr id="15" name="AutoShape 31"/>
            <p:cNvCxnSpPr>
              <a:cxnSpLocks noChangeShapeType="1"/>
              <a:stCxn id="14" idx="3"/>
              <a:endCxn id="16"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6" name="Text Box 32"/>
            <p:cNvSpPr txBox="1">
              <a:spLocks noChangeArrowheads="1"/>
            </p:cNvSpPr>
            <p:nvPr/>
          </p:nvSpPr>
          <p:spPr bwMode="auto">
            <a:xfrm>
              <a:off x="2640" y="1536"/>
              <a:ext cx="159" cy="174"/>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ja-JP" altLang="en-US" b="1" dirty="0" smtClean="0"/>
                <a:t>低</a:t>
              </a:r>
              <a:endParaRPr lang="en-AU" b="1" dirty="0"/>
            </a:p>
          </p:txBody>
        </p:sp>
        <p:sp>
          <p:nvSpPr>
            <p:cNvPr id="17"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8"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9"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20" name="Group 29"/>
          <p:cNvGrpSpPr>
            <a:grpSpLocks/>
          </p:cNvGrpSpPr>
          <p:nvPr/>
        </p:nvGrpSpPr>
        <p:grpSpPr bwMode="auto">
          <a:xfrm>
            <a:off x="771177" y="3429000"/>
            <a:ext cx="2154963" cy="276224"/>
            <a:chOff x="1329" y="1536"/>
            <a:chExt cx="1470" cy="174"/>
          </a:xfrm>
        </p:grpSpPr>
        <p:sp>
          <p:nvSpPr>
            <p:cNvPr id="21" name="Text Box 30"/>
            <p:cNvSpPr txBox="1">
              <a:spLocks noChangeArrowheads="1"/>
            </p:cNvSpPr>
            <p:nvPr/>
          </p:nvSpPr>
          <p:spPr bwMode="auto">
            <a:xfrm>
              <a:off x="1329" y="1536"/>
              <a:ext cx="159" cy="174"/>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ja-JP" altLang="en-US" b="1" dirty="0" smtClean="0"/>
                <a:t>高</a:t>
              </a:r>
              <a:endParaRPr lang="en-AU" b="1" dirty="0"/>
            </a:p>
          </p:txBody>
        </p:sp>
        <p:cxnSp>
          <p:nvCxnSpPr>
            <p:cNvPr id="22" name="AutoShape 31"/>
            <p:cNvCxnSpPr>
              <a:cxnSpLocks noChangeShapeType="1"/>
              <a:stCxn id="21" idx="3"/>
              <a:endCxn id="23"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23" name="Text Box 32"/>
            <p:cNvSpPr txBox="1">
              <a:spLocks noChangeArrowheads="1"/>
            </p:cNvSpPr>
            <p:nvPr/>
          </p:nvSpPr>
          <p:spPr bwMode="auto">
            <a:xfrm>
              <a:off x="2640" y="1536"/>
              <a:ext cx="159" cy="174"/>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ja-JP" altLang="en-US" b="1" dirty="0" smtClean="0"/>
                <a:t>低</a:t>
              </a:r>
              <a:endParaRPr lang="en-AU" b="1" dirty="0"/>
            </a:p>
          </p:txBody>
        </p:sp>
        <p:sp>
          <p:nvSpPr>
            <p:cNvPr id="24"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25"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26"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27" name="Group 29"/>
          <p:cNvGrpSpPr>
            <a:grpSpLocks/>
          </p:cNvGrpSpPr>
          <p:nvPr/>
        </p:nvGrpSpPr>
        <p:grpSpPr bwMode="auto">
          <a:xfrm>
            <a:off x="760853" y="3872856"/>
            <a:ext cx="2154963" cy="276224"/>
            <a:chOff x="1329" y="1536"/>
            <a:chExt cx="1470" cy="174"/>
          </a:xfrm>
        </p:grpSpPr>
        <p:sp>
          <p:nvSpPr>
            <p:cNvPr id="28" name="Text Box 30"/>
            <p:cNvSpPr txBox="1">
              <a:spLocks noChangeArrowheads="1"/>
            </p:cNvSpPr>
            <p:nvPr/>
          </p:nvSpPr>
          <p:spPr bwMode="auto">
            <a:xfrm>
              <a:off x="1329" y="1536"/>
              <a:ext cx="159" cy="174"/>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ja-JP" altLang="en-US" b="1" dirty="0" smtClean="0"/>
                <a:t>高</a:t>
              </a:r>
              <a:endParaRPr lang="en-AU" b="1" dirty="0"/>
            </a:p>
          </p:txBody>
        </p:sp>
        <p:cxnSp>
          <p:nvCxnSpPr>
            <p:cNvPr id="29" name="AutoShape 31"/>
            <p:cNvCxnSpPr>
              <a:cxnSpLocks noChangeShapeType="1"/>
              <a:stCxn id="28" idx="3"/>
              <a:endCxn id="30"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30" name="Text Box 32"/>
            <p:cNvSpPr txBox="1">
              <a:spLocks noChangeArrowheads="1"/>
            </p:cNvSpPr>
            <p:nvPr/>
          </p:nvSpPr>
          <p:spPr bwMode="auto">
            <a:xfrm>
              <a:off x="2640" y="1536"/>
              <a:ext cx="159" cy="174"/>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ja-JP" altLang="en-US" b="1" dirty="0" smtClean="0"/>
                <a:t>低</a:t>
              </a:r>
              <a:endParaRPr lang="en-AU" b="1" dirty="0"/>
            </a:p>
          </p:txBody>
        </p:sp>
        <p:sp>
          <p:nvSpPr>
            <p:cNvPr id="31"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32"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33"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sp>
        <p:nvSpPr>
          <p:cNvPr id="34" name="Oval 119"/>
          <p:cNvSpPr/>
          <p:nvPr/>
        </p:nvSpPr>
        <p:spPr>
          <a:xfrm>
            <a:off x="1907704" y="2390408"/>
            <a:ext cx="228600" cy="36004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Oval 119"/>
          <p:cNvSpPr/>
          <p:nvPr/>
        </p:nvSpPr>
        <p:spPr>
          <a:xfrm>
            <a:off x="1331640" y="3367152"/>
            <a:ext cx="228600" cy="36004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Oval 119"/>
          <p:cNvSpPr/>
          <p:nvPr/>
        </p:nvSpPr>
        <p:spPr>
          <a:xfrm>
            <a:off x="1547912" y="3830568"/>
            <a:ext cx="228600" cy="36004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Oval 119"/>
          <p:cNvSpPr/>
          <p:nvPr/>
        </p:nvSpPr>
        <p:spPr>
          <a:xfrm>
            <a:off x="2093248" y="2904624"/>
            <a:ext cx="228600" cy="36004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43" name="Table 60"/>
          <p:cNvGraphicFramePr>
            <a:graphicFrameLocks noGrp="1"/>
          </p:cNvGraphicFramePr>
          <p:nvPr>
            <p:extLst>
              <p:ext uri="{D42A27DB-BD31-4B8C-83A1-F6EECF244321}">
                <p14:modId xmlns:p14="http://schemas.microsoft.com/office/powerpoint/2010/main" xmlns="" val="3399242852"/>
              </p:ext>
            </p:extLst>
          </p:nvPr>
        </p:nvGraphicFramePr>
        <p:xfrm>
          <a:off x="446856" y="4319760"/>
          <a:ext cx="8229600" cy="2349600"/>
        </p:xfrm>
        <a:graphic>
          <a:graphicData uri="http://schemas.openxmlformats.org/drawingml/2006/table">
            <a:tbl>
              <a:tblPr firstRow="1" bandRow="1">
                <a:tableStyleId>{5C22544A-7EE6-4342-B048-85BDC9FD1C3A}</a:tableStyleId>
              </a:tblPr>
              <a:tblGrid>
                <a:gridCol w="3048000"/>
                <a:gridCol w="5181600"/>
              </a:tblGrid>
              <a:tr h="377825">
                <a:tc>
                  <a:txBody>
                    <a:bodyPr/>
                    <a:lstStyle/>
                    <a:p>
                      <a:r>
                        <a:rPr lang="ja-JP" altLang="en-US" dirty="0" smtClean="0"/>
                        <a:t>優先度</a:t>
                      </a:r>
                      <a:endParaRPr lang="en-CA" dirty="0"/>
                    </a:p>
                  </a:txBody>
                  <a:tcPr anchor="ctr"/>
                </a:tc>
                <a:tc>
                  <a:txBody>
                    <a:bodyPr/>
                    <a:lstStyle/>
                    <a:p>
                      <a:r>
                        <a:rPr lang="ja-JP" altLang="en-US" sz="2000" dirty="0" smtClean="0"/>
                        <a:t>当プロジェクト固有の要素</a:t>
                      </a:r>
                      <a:endParaRPr lang="en-CA" sz="2000" dirty="0"/>
                    </a:p>
                  </a:txBody>
                  <a:tcPr anchor="ctr"/>
                </a:tc>
              </a:tr>
              <a:tr h="297176">
                <a:tc>
                  <a:txBody>
                    <a:bodyPr/>
                    <a:lstStyle/>
                    <a:p>
                      <a:endParaRPr lang="en-CA" dirty="0"/>
                    </a:p>
                  </a:txBody>
                  <a:tcPr marT="72000" marB="72000" anchor="ctr"/>
                </a:tc>
                <a:tc>
                  <a:txBody>
                    <a:bodyPr/>
                    <a:lstStyle/>
                    <a:p>
                      <a:r>
                        <a:rPr lang="ja-JP" altLang="en-US" sz="2400" dirty="0" smtClean="0">
                          <a:solidFill>
                            <a:srgbClr val="FF0000"/>
                          </a:solidFill>
                        </a:rPr>
                        <a:t>既存システムの機能を完全移植</a:t>
                      </a:r>
                      <a:endParaRPr lang="en-CA" sz="2400" dirty="0">
                        <a:solidFill>
                          <a:srgbClr val="FF0000"/>
                        </a:solidFill>
                      </a:endParaRPr>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400" dirty="0" smtClean="0">
                          <a:solidFill>
                            <a:srgbClr val="FF0000"/>
                          </a:solidFill>
                        </a:rPr>
                        <a:t>クラウドでの動作保障</a:t>
                      </a:r>
                      <a:endParaRPr lang="en-CA" sz="2400" dirty="0" smtClean="0">
                        <a:solidFill>
                          <a:srgbClr val="FF0000"/>
                        </a:solidFill>
                      </a:endParaRPr>
                    </a:p>
                  </a:txBody>
                  <a:tcPr anchor="ctr"/>
                </a:tc>
              </a:tr>
              <a:tr h="377825">
                <a:tc>
                  <a:txBody>
                    <a:bodyPr/>
                    <a:lstStyle/>
                    <a:p>
                      <a:endParaRPr lang="en-CA" sz="2000" dirty="0"/>
                    </a:p>
                  </a:txBody>
                  <a:tcPr anchor="ctr"/>
                </a:tc>
                <a:tc>
                  <a:txBody>
                    <a:bodyPr/>
                    <a:lstStyle/>
                    <a:p>
                      <a:r>
                        <a:rPr lang="ja-JP" altLang="en-US" sz="2400" dirty="0" smtClean="0">
                          <a:solidFill>
                            <a:srgbClr val="FF0000"/>
                          </a:solidFill>
                        </a:rPr>
                        <a:t>データのリアルタイム反映</a:t>
                      </a:r>
                      <a:endParaRPr lang="en-CA" sz="2400" dirty="0">
                        <a:solidFill>
                          <a:srgbClr val="FF0000"/>
                        </a:solidFill>
                      </a:endParaRPr>
                    </a:p>
                  </a:txBody>
                  <a:tcPr anchor="ctr"/>
                </a:tc>
              </a:tr>
              <a:tr h="377825">
                <a:tc>
                  <a:txBody>
                    <a:bodyPr/>
                    <a:lstStyle/>
                    <a:p>
                      <a:endParaRPr lang="en-CA" sz="2000" dirty="0"/>
                    </a:p>
                  </a:txBody>
                  <a:tcPr anchor="ctr"/>
                </a:tc>
                <a:tc>
                  <a:txBody>
                    <a:bodyPr/>
                    <a:lstStyle/>
                    <a:p>
                      <a:r>
                        <a:rPr lang="ja-JP" altLang="en-US" sz="2400" dirty="0" smtClean="0">
                          <a:solidFill>
                            <a:srgbClr val="FF0000"/>
                          </a:solidFill>
                        </a:rPr>
                        <a:t>高齢者向けの分かりやすい</a:t>
                      </a:r>
                      <a:r>
                        <a:rPr lang="en-US" altLang="ja-JP" sz="2400" dirty="0" smtClean="0">
                          <a:solidFill>
                            <a:srgbClr val="FF0000"/>
                          </a:solidFill>
                        </a:rPr>
                        <a:t>UI</a:t>
                      </a:r>
                      <a:endParaRPr lang="en-CA" sz="2400" dirty="0">
                        <a:solidFill>
                          <a:srgbClr val="FF0000"/>
                        </a:solidFill>
                      </a:endParaRPr>
                    </a:p>
                  </a:txBody>
                  <a:tcPr anchor="ctr"/>
                </a:tc>
              </a:tr>
            </a:tbl>
          </a:graphicData>
        </a:graphic>
      </p:graphicFrame>
      <p:grpSp>
        <p:nvGrpSpPr>
          <p:cNvPr id="44" name="Group 29"/>
          <p:cNvGrpSpPr>
            <a:grpSpLocks/>
          </p:cNvGrpSpPr>
          <p:nvPr/>
        </p:nvGrpSpPr>
        <p:grpSpPr bwMode="auto">
          <a:xfrm>
            <a:off x="832861" y="4839440"/>
            <a:ext cx="2154963" cy="276224"/>
            <a:chOff x="1329" y="1536"/>
            <a:chExt cx="1470" cy="174"/>
          </a:xfrm>
        </p:grpSpPr>
        <p:sp>
          <p:nvSpPr>
            <p:cNvPr id="45" name="Text Box 30"/>
            <p:cNvSpPr txBox="1">
              <a:spLocks noChangeArrowheads="1"/>
            </p:cNvSpPr>
            <p:nvPr/>
          </p:nvSpPr>
          <p:spPr bwMode="auto">
            <a:xfrm>
              <a:off x="1329" y="1536"/>
              <a:ext cx="159" cy="174"/>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ja-JP" altLang="en-US" b="1" dirty="0" smtClean="0"/>
                <a:t>高</a:t>
              </a:r>
              <a:endParaRPr lang="en-AU" b="1" dirty="0"/>
            </a:p>
          </p:txBody>
        </p:sp>
        <p:cxnSp>
          <p:nvCxnSpPr>
            <p:cNvPr id="46" name="AutoShape 31"/>
            <p:cNvCxnSpPr>
              <a:cxnSpLocks noChangeShapeType="1"/>
              <a:stCxn id="45" idx="3"/>
              <a:endCxn id="47"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47" name="Text Box 32"/>
            <p:cNvSpPr txBox="1">
              <a:spLocks noChangeArrowheads="1"/>
            </p:cNvSpPr>
            <p:nvPr/>
          </p:nvSpPr>
          <p:spPr bwMode="auto">
            <a:xfrm>
              <a:off x="2640" y="1536"/>
              <a:ext cx="159" cy="174"/>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ja-JP" altLang="en-US" b="1" dirty="0" smtClean="0"/>
                <a:t>低</a:t>
              </a:r>
              <a:endParaRPr lang="en-AU" b="1" dirty="0"/>
            </a:p>
          </p:txBody>
        </p:sp>
        <p:sp>
          <p:nvSpPr>
            <p:cNvPr id="48"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49"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50"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sp>
        <p:nvSpPr>
          <p:cNvPr id="51" name="Oval 119"/>
          <p:cNvSpPr/>
          <p:nvPr/>
        </p:nvSpPr>
        <p:spPr>
          <a:xfrm>
            <a:off x="1691680" y="4797152"/>
            <a:ext cx="228600" cy="36004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52" name="Group 29"/>
          <p:cNvGrpSpPr>
            <a:grpSpLocks/>
          </p:cNvGrpSpPr>
          <p:nvPr/>
        </p:nvGrpSpPr>
        <p:grpSpPr bwMode="auto">
          <a:xfrm>
            <a:off x="832861" y="5415504"/>
            <a:ext cx="2154963" cy="276224"/>
            <a:chOff x="1329" y="1536"/>
            <a:chExt cx="1470" cy="174"/>
          </a:xfrm>
        </p:grpSpPr>
        <p:sp>
          <p:nvSpPr>
            <p:cNvPr id="53" name="Text Box 30"/>
            <p:cNvSpPr txBox="1">
              <a:spLocks noChangeArrowheads="1"/>
            </p:cNvSpPr>
            <p:nvPr/>
          </p:nvSpPr>
          <p:spPr bwMode="auto">
            <a:xfrm>
              <a:off x="1329" y="1536"/>
              <a:ext cx="159" cy="174"/>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ja-JP" altLang="en-US" b="1" dirty="0" smtClean="0"/>
                <a:t>高</a:t>
              </a:r>
              <a:endParaRPr lang="en-AU" b="1" dirty="0"/>
            </a:p>
          </p:txBody>
        </p:sp>
        <p:cxnSp>
          <p:nvCxnSpPr>
            <p:cNvPr id="54" name="AutoShape 31"/>
            <p:cNvCxnSpPr>
              <a:cxnSpLocks noChangeShapeType="1"/>
              <a:stCxn id="53" idx="3"/>
              <a:endCxn id="5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55" name="Text Box 32"/>
            <p:cNvSpPr txBox="1">
              <a:spLocks noChangeArrowheads="1"/>
            </p:cNvSpPr>
            <p:nvPr/>
          </p:nvSpPr>
          <p:spPr bwMode="auto">
            <a:xfrm>
              <a:off x="2640" y="1536"/>
              <a:ext cx="159" cy="174"/>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ja-JP" altLang="en-US" b="1" dirty="0" smtClean="0"/>
                <a:t>低</a:t>
              </a:r>
              <a:endParaRPr lang="en-AU" b="1" dirty="0"/>
            </a:p>
          </p:txBody>
        </p:sp>
        <p:sp>
          <p:nvSpPr>
            <p:cNvPr id="5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5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5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sp>
        <p:nvSpPr>
          <p:cNvPr id="59" name="Oval 119"/>
          <p:cNvSpPr/>
          <p:nvPr/>
        </p:nvSpPr>
        <p:spPr>
          <a:xfrm>
            <a:off x="2051720" y="5373216"/>
            <a:ext cx="228600" cy="36004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60" name="Group 29"/>
          <p:cNvGrpSpPr>
            <a:grpSpLocks/>
          </p:cNvGrpSpPr>
          <p:nvPr/>
        </p:nvGrpSpPr>
        <p:grpSpPr bwMode="auto">
          <a:xfrm>
            <a:off x="827584" y="5847552"/>
            <a:ext cx="2154963" cy="276224"/>
            <a:chOff x="1329" y="1536"/>
            <a:chExt cx="1470" cy="174"/>
          </a:xfrm>
        </p:grpSpPr>
        <p:sp>
          <p:nvSpPr>
            <p:cNvPr id="61" name="Text Box 30"/>
            <p:cNvSpPr txBox="1">
              <a:spLocks noChangeArrowheads="1"/>
            </p:cNvSpPr>
            <p:nvPr/>
          </p:nvSpPr>
          <p:spPr bwMode="auto">
            <a:xfrm>
              <a:off x="1329" y="1536"/>
              <a:ext cx="159" cy="174"/>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ja-JP" altLang="en-US" b="1" dirty="0" smtClean="0"/>
                <a:t>高</a:t>
              </a:r>
              <a:endParaRPr lang="en-AU" b="1" dirty="0"/>
            </a:p>
          </p:txBody>
        </p:sp>
        <p:cxnSp>
          <p:nvCxnSpPr>
            <p:cNvPr id="62" name="AutoShape 31"/>
            <p:cNvCxnSpPr>
              <a:cxnSpLocks noChangeShapeType="1"/>
              <a:stCxn id="61" idx="3"/>
              <a:endCxn id="63"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63" name="Text Box 32"/>
            <p:cNvSpPr txBox="1">
              <a:spLocks noChangeArrowheads="1"/>
            </p:cNvSpPr>
            <p:nvPr/>
          </p:nvSpPr>
          <p:spPr bwMode="auto">
            <a:xfrm>
              <a:off x="2640" y="1536"/>
              <a:ext cx="159" cy="174"/>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ja-JP" altLang="en-US" b="1" dirty="0" smtClean="0"/>
                <a:t>低</a:t>
              </a:r>
              <a:endParaRPr lang="en-AU" b="1" dirty="0"/>
            </a:p>
          </p:txBody>
        </p:sp>
        <p:sp>
          <p:nvSpPr>
            <p:cNvPr id="64"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5"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6"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sp>
        <p:nvSpPr>
          <p:cNvPr id="67" name="Oval 119"/>
          <p:cNvSpPr/>
          <p:nvPr/>
        </p:nvSpPr>
        <p:spPr>
          <a:xfrm>
            <a:off x="1535088" y="5805264"/>
            <a:ext cx="228600" cy="36004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68" name="Group 29"/>
          <p:cNvGrpSpPr>
            <a:grpSpLocks/>
          </p:cNvGrpSpPr>
          <p:nvPr/>
        </p:nvGrpSpPr>
        <p:grpSpPr bwMode="auto">
          <a:xfrm>
            <a:off x="832861" y="6351608"/>
            <a:ext cx="2154963" cy="276224"/>
            <a:chOff x="1329" y="1536"/>
            <a:chExt cx="1470" cy="174"/>
          </a:xfrm>
        </p:grpSpPr>
        <p:sp>
          <p:nvSpPr>
            <p:cNvPr id="69" name="Text Box 30"/>
            <p:cNvSpPr txBox="1">
              <a:spLocks noChangeArrowheads="1"/>
            </p:cNvSpPr>
            <p:nvPr/>
          </p:nvSpPr>
          <p:spPr bwMode="auto">
            <a:xfrm>
              <a:off x="1329" y="1536"/>
              <a:ext cx="159" cy="174"/>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ja-JP" altLang="en-US" b="1" dirty="0" smtClean="0"/>
                <a:t>高</a:t>
              </a:r>
              <a:endParaRPr lang="en-AU" b="1" dirty="0"/>
            </a:p>
          </p:txBody>
        </p:sp>
        <p:cxnSp>
          <p:nvCxnSpPr>
            <p:cNvPr id="70" name="AutoShape 31"/>
            <p:cNvCxnSpPr>
              <a:cxnSpLocks noChangeShapeType="1"/>
              <a:stCxn id="69" idx="3"/>
              <a:endCxn id="71"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71" name="Text Box 32"/>
            <p:cNvSpPr txBox="1">
              <a:spLocks noChangeArrowheads="1"/>
            </p:cNvSpPr>
            <p:nvPr/>
          </p:nvSpPr>
          <p:spPr bwMode="auto">
            <a:xfrm>
              <a:off x="2640" y="1536"/>
              <a:ext cx="159" cy="174"/>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ja-JP" altLang="en-US" b="1" dirty="0" smtClean="0"/>
                <a:t>低</a:t>
              </a:r>
              <a:endParaRPr lang="en-AU" b="1" dirty="0"/>
            </a:p>
          </p:txBody>
        </p:sp>
        <p:sp>
          <p:nvSpPr>
            <p:cNvPr id="72"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3"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4"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sp>
        <p:nvSpPr>
          <p:cNvPr id="75" name="Oval 119"/>
          <p:cNvSpPr/>
          <p:nvPr/>
        </p:nvSpPr>
        <p:spPr>
          <a:xfrm>
            <a:off x="1907704" y="6299160"/>
            <a:ext cx="228600" cy="36004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10.</a:t>
            </a:r>
            <a:r>
              <a:rPr kumimoji="1" lang="ja-JP" altLang="en-US" dirty="0" smtClean="0"/>
              <a:t>プロジェクトの体制</a:t>
            </a:r>
            <a:endParaRPr kumimoji="1" lang="ja-JP" altLang="en-US" dirty="0"/>
          </a:p>
        </p:txBody>
      </p:sp>
      <p:sp>
        <p:nvSpPr>
          <p:cNvPr id="3" name="コンテンツ プレースホルダ 2"/>
          <p:cNvSpPr>
            <a:spLocks noGrp="1"/>
          </p:cNvSpPr>
          <p:nvPr>
            <p:ph idx="1"/>
          </p:nvPr>
        </p:nvSpPr>
        <p:spPr/>
        <p:txBody>
          <a:bodyPr/>
          <a:lstStyle/>
          <a:p>
            <a:pPr>
              <a:buNone/>
            </a:pPr>
            <a:r>
              <a:rPr kumimoji="1" lang="ja-JP" altLang="en-US" dirty="0" smtClean="0"/>
              <a:t>　</a:t>
            </a:r>
            <a:endParaRPr kumimoji="1" lang="ja-JP" altLang="en-US" dirty="0"/>
          </a:p>
        </p:txBody>
      </p:sp>
      <p:graphicFrame>
        <p:nvGraphicFramePr>
          <p:cNvPr id="4" name="Table 3"/>
          <p:cNvGraphicFramePr>
            <a:graphicFrameLocks noGrp="1"/>
          </p:cNvGraphicFramePr>
          <p:nvPr>
            <p:extLst>
              <p:ext uri="{D42A27DB-BD31-4B8C-83A1-F6EECF244321}">
                <p14:modId xmlns:p14="http://schemas.microsoft.com/office/powerpoint/2010/main" xmlns="" val="1664411961"/>
              </p:ext>
            </p:extLst>
          </p:nvPr>
        </p:nvGraphicFramePr>
        <p:xfrm>
          <a:off x="3779912" y="1988840"/>
          <a:ext cx="5112567" cy="4064135"/>
        </p:xfrm>
        <a:graphic>
          <a:graphicData uri="http://schemas.openxmlformats.org/drawingml/2006/table">
            <a:tbl>
              <a:tblPr firstRow="1" bandRow="1">
                <a:tableStyleId>{5C22544A-7EE6-4342-B048-85BDC9FD1C3A}</a:tableStyleId>
              </a:tblPr>
              <a:tblGrid>
                <a:gridCol w="604346"/>
                <a:gridCol w="1127055"/>
                <a:gridCol w="3381166"/>
              </a:tblGrid>
              <a:tr h="484274">
                <a:tc>
                  <a:txBody>
                    <a:bodyPr/>
                    <a:lstStyle/>
                    <a:p>
                      <a:r>
                        <a:rPr lang="ja-JP" altLang="en-US" sz="1400" dirty="0" smtClean="0"/>
                        <a:t>人数</a:t>
                      </a:r>
                      <a:endParaRPr lang="en-CA" sz="1400" dirty="0"/>
                    </a:p>
                  </a:txBody>
                  <a:tcPr/>
                </a:tc>
                <a:tc>
                  <a:txBody>
                    <a:bodyPr/>
                    <a:lstStyle/>
                    <a:p>
                      <a:r>
                        <a:rPr lang="ja-JP" altLang="en-US" sz="1400" dirty="0" smtClean="0"/>
                        <a:t>役割</a:t>
                      </a:r>
                      <a:endParaRPr lang="en-CA" sz="1400" dirty="0"/>
                    </a:p>
                  </a:txBody>
                  <a:tcPr/>
                </a:tc>
                <a:tc>
                  <a:txBody>
                    <a:bodyPr/>
                    <a:lstStyle/>
                    <a:p>
                      <a:r>
                        <a:rPr lang="ja-JP" altLang="en-US" sz="1400" dirty="0" smtClean="0"/>
                        <a:t>責務</a:t>
                      </a:r>
                      <a:endParaRPr lang="en-CA" sz="1400" dirty="0"/>
                    </a:p>
                  </a:txBody>
                  <a:tcPr/>
                </a:tc>
              </a:tr>
              <a:tr h="633969">
                <a:tc>
                  <a:txBody>
                    <a:bodyPr/>
                    <a:lstStyle/>
                    <a:p>
                      <a:r>
                        <a:rPr lang="en-CA" dirty="0" smtClean="0"/>
                        <a:t>1</a:t>
                      </a:r>
                      <a:endParaRPr lang="en-CA" dirty="0"/>
                    </a:p>
                  </a:txBody>
                  <a:tcPr/>
                </a:tc>
                <a:tc>
                  <a:txBody>
                    <a:bodyPr/>
                    <a:lstStyle/>
                    <a:p>
                      <a:r>
                        <a:rPr lang="en-US" altLang="ja-JP" dirty="0" smtClean="0">
                          <a:solidFill>
                            <a:srgbClr val="FF0000"/>
                          </a:solidFill>
                        </a:rPr>
                        <a:t>PM</a:t>
                      </a:r>
                      <a:endParaRPr lang="en-CA" dirty="0">
                        <a:solidFill>
                          <a:srgbClr val="FF0000"/>
                        </a:solidFill>
                      </a:endParaRPr>
                    </a:p>
                  </a:txBody>
                  <a:tcPr/>
                </a:tc>
                <a:tc>
                  <a:txBody>
                    <a:bodyPr/>
                    <a:lstStyle/>
                    <a:p>
                      <a:r>
                        <a:rPr lang="ja-JP" altLang="en-US" dirty="0" smtClean="0">
                          <a:solidFill>
                            <a:srgbClr val="FF0000"/>
                          </a:solidFill>
                        </a:rPr>
                        <a:t>顧客報告</a:t>
                      </a:r>
                      <a:endParaRPr lang="en-US" altLang="ja-JP" dirty="0" smtClean="0">
                        <a:solidFill>
                          <a:srgbClr val="FF0000"/>
                        </a:solidFill>
                      </a:endParaRPr>
                    </a:p>
                    <a:p>
                      <a:r>
                        <a:rPr lang="ja-JP" altLang="en-US" dirty="0" smtClean="0">
                          <a:solidFill>
                            <a:srgbClr val="FF0000"/>
                          </a:solidFill>
                        </a:rPr>
                        <a:t>他ベンダーとの調整</a:t>
                      </a:r>
                      <a:endParaRPr lang="en-US" altLang="ja-JP" dirty="0" smtClean="0">
                        <a:solidFill>
                          <a:srgbClr val="FF0000"/>
                        </a:solidFill>
                      </a:endParaRPr>
                    </a:p>
                    <a:p>
                      <a:r>
                        <a:rPr lang="ja-JP" altLang="en-US" dirty="0" smtClean="0">
                          <a:solidFill>
                            <a:srgbClr val="FF0000"/>
                          </a:solidFill>
                        </a:rPr>
                        <a:t>プロジェクト全体の管理</a:t>
                      </a:r>
                      <a:endParaRPr lang="en-CA" dirty="0" smtClean="0">
                        <a:solidFill>
                          <a:srgbClr val="FF0000"/>
                        </a:solidFill>
                      </a:endParaRPr>
                    </a:p>
                  </a:txBody>
                  <a:tcPr/>
                </a:tc>
              </a:tr>
              <a:tr h="353929">
                <a:tc>
                  <a:txBody>
                    <a:bodyPr/>
                    <a:lstStyle/>
                    <a:p>
                      <a:r>
                        <a:rPr lang="en-CA" dirty="0" smtClean="0"/>
                        <a:t>1</a:t>
                      </a:r>
                      <a:endParaRPr lang="en-CA" dirty="0"/>
                    </a:p>
                  </a:txBody>
                  <a:tcPr/>
                </a:tc>
                <a:tc>
                  <a:txBody>
                    <a:bodyPr/>
                    <a:lstStyle/>
                    <a:p>
                      <a:r>
                        <a:rPr lang="ja-JP" altLang="en-US" dirty="0" smtClean="0">
                          <a:solidFill>
                            <a:srgbClr val="FF0000"/>
                          </a:solidFill>
                        </a:rPr>
                        <a:t>リーダー</a:t>
                      </a:r>
                      <a:endParaRPr lang="en-CA" dirty="0">
                        <a:solidFill>
                          <a:srgbClr val="FF0000"/>
                        </a:solidFill>
                      </a:endParaRPr>
                    </a:p>
                  </a:txBody>
                  <a:tcPr/>
                </a:tc>
                <a:tc>
                  <a:txBody>
                    <a:bodyPr/>
                    <a:lstStyle/>
                    <a:p>
                      <a:r>
                        <a:rPr lang="ja-JP" altLang="en-US" dirty="0" smtClean="0">
                          <a:solidFill>
                            <a:srgbClr val="FF0000"/>
                          </a:solidFill>
                        </a:rPr>
                        <a:t>仕様調整</a:t>
                      </a:r>
                      <a:endParaRPr lang="en-US" altLang="ja-JP" dirty="0" smtClean="0">
                        <a:solidFill>
                          <a:srgbClr val="FF0000"/>
                        </a:solidFill>
                      </a:endParaRPr>
                    </a:p>
                    <a:p>
                      <a:r>
                        <a:rPr lang="ja-JP" altLang="en-US" dirty="0" smtClean="0">
                          <a:solidFill>
                            <a:srgbClr val="FF0000"/>
                          </a:solidFill>
                        </a:rPr>
                        <a:t>チームメンバーのサポート</a:t>
                      </a:r>
                      <a:endParaRPr lang="en-US" altLang="ja-JP" dirty="0" smtClean="0">
                        <a:solidFill>
                          <a:srgbClr val="FF0000"/>
                        </a:solidFill>
                      </a:endParaRPr>
                    </a:p>
                    <a:p>
                      <a:r>
                        <a:rPr lang="ja-JP" altLang="en-US" dirty="0" smtClean="0">
                          <a:solidFill>
                            <a:srgbClr val="FF0000"/>
                          </a:solidFill>
                        </a:rPr>
                        <a:t>アーキテクチャ、フレームワーク</a:t>
                      </a:r>
                      <a:r>
                        <a:rPr lang="ja-JP" altLang="en-US" dirty="0" smtClean="0">
                          <a:solidFill>
                            <a:srgbClr val="FF0000"/>
                          </a:solidFill>
                        </a:rPr>
                        <a:t>構築</a:t>
                      </a:r>
                      <a:endParaRPr lang="en-CA" dirty="0">
                        <a:solidFill>
                          <a:srgbClr val="FF0000"/>
                        </a:solidFill>
                      </a:endParaRPr>
                    </a:p>
                  </a:txBody>
                  <a:tcPr/>
                </a:tc>
              </a:tr>
              <a:tr h="1110981">
                <a:tc>
                  <a:txBody>
                    <a:bodyPr/>
                    <a:lstStyle/>
                    <a:p>
                      <a:r>
                        <a:rPr lang="en-CA" dirty="0" smtClean="0"/>
                        <a:t>3</a:t>
                      </a:r>
                      <a:endParaRPr lang="en-CA" dirty="0"/>
                    </a:p>
                  </a:txBody>
                  <a:tcPr/>
                </a:tc>
                <a:tc>
                  <a:txBody>
                    <a:bodyPr/>
                    <a:lstStyle/>
                    <a:p>
                      <a:r>
                        <a:rPr lang="en-US" altLang="ja-JP" dirty="0" smtClean="0">
                          <a:solidFill>
                            <a:srgbClr val="FF0000"/>
                          </a:solidFill>
                        </a:rPr>
                        <a:t>PG</a:t>
                      </a:r>
                      <a:endParaRPr lang="en-CA" dirty="0">
                        <a:solidFill>
                          <a:srgbClr val="FF0000"/>
                        </a:solidFill>
                      </a:endParaRPr>
                    </a:p>
                  </a:txBody>
                  <a:tcPr/>
                </a:tc>
                <a:tc>
                  <a:txBody>
                    <a:bodyPr/>
                    <a:lstStyle/>
                    <a:p>
                      <a:r>
                        <a:rPr lang="en-US" altLang="ja-JP" baseline="0" dirty="0" smtClean="0">
                          <a:solidFill>
                            <a:srgbClr val="FF0000"/>
                          </a:solidFill>
                        </a:rPr>
                        <a:t>ASP.NET MVC</a:t>
                      </a:r>
                      <a:r>
                        <a:rPr lang="ja-JP" altLang="en-US" baseline="0" dirty="0" err="1" smtClean="0">
                          <a:solidFill>
                            <a:srgbClr val="FF0000"/>
                          </a:solidFill>
                        </a:rPr>
                        <a:t>、</a:t>
                      </a:r>
                      <a:r>
                        <a:rPr lang="en-US" altLang="ja-JP" baseline="0" dirty="0" smtClean="0">
                          <a:solidFill>
                            <a:srgbClr val="FF0000"/>
                          </a:solidFill>
                        </a:rPr>
                        <a:t>SQL</a:t>
                      </a:r>
                      <a:r>
                        <a:rPr lang="ja-JP" altLang="en-US" baseline="0" dirty="0" smtClean="0">
                          <a:solidFill>
                            <a:srgbClr val="FF0000"/>
                          </a:solidFill>
                        </a:rPr>
                        <a:t> </a:t>
                      </a:r>
                      <a:r>
                        <a:rPr lang="en-US" altLang="ja-JP" baseline="0" dirty="0" smtClean="0">
                          <a:solidFill>
                            <a:srgbClr val="FF0000"/>
                          </a:solidFill>
                        </a:rPr>
                        <a:t>Server</a:t>
                      </a:r>
                      <a:r>
                        <a:rPr lang="ja-JP" altLang="en-US" baseline="0" dirty="0" smtClean="0">
                          <a:solidFill>
                            <a:srgbClr val="FF0000"/>
                          </a:solidFill>
                        </a:rPr>
                        <a:t>を用いたプログラミング</a:t>
                      </a:r>
                      <a:r>
                        <a:rPr lang="ja-JP" altLang="en-US" baseline="0" dirty="0" smtClean="0">
                          <a:solidFill>
                            <a:srgbClr val="FF0000"/>
                          </a:solidFill>
                        </a:rPr>
                        <a:t>、</a:t>
                      </a:r>
                      <a:r>
                        <a:rPr lang="ja-JP" altLang="en-US" baseline="0" dirty="0" smtClean="0">
                          <a:solidFill>
                            <a:srgbClr val="FF0000"/>
                          </a:solidFill>
                        </a:rPr>
                        <a:t>テスト</a:t>
                      </a:r>
                      <a:endParaRPr lang="en-US" altLang="ja-JP" baseline="0" dirty="0" smtClean="0">
                        <a:solidFill>
                          <a:srgbClr val="FF0000"/>
                        </a:solidFill>
                      </a:endParaRPr>
                    </a:p>
                  </a:txBody>
                  <a:tcPr/>
                </a:tc>
              </a:tr>
              <a:tr h="341840">
                <a:tc>
                  <a:txBody>
                    <a:bodyPr/>
                    <a:lstStyle/>
                    <a:p>
                      <a:endParaRPr lang="en-CA" dirty="0"/>
                    </a:p>
                  </a:txBody>
                  <a:tcPr/>
                </a:tc>
                <a:tc>
                  <a:txBody>
                    <a:bodyPr/>
                    <a:lstStyle/>
                    <a:p>
                      <a:endParaRPr lang="en-CA" dirty="0"/>
                    </a:p>
                  </a:txBody>
                  <a:tcPr/>
                </a:tc>
                <a:tc>
                  <a:txBody>
                    <a:bodyPr/>
                    <a:lstStyle/>
                    <a:p>
                      <a:endParaRPr lang="en-CA" dirty="0"/>
                    </a:p>
                  </a:txBody>
                  <a:tcPr/>
                </a:tc>
              </a:tr>
            </a:tbl>
          </a:graphicData>
        </a:graphic>
      </p:graphicFrame>
      <p:graphicFrame>
        <p:nvGraphicFramePr>
          <p:cNvPr id="5" name="図表 4"/>
          <p:cNvGraphicFramePr/>
          <p:nvPr/>
        </p:nvGraphicFramePr>
        <p:xfrm>
          <a:off x="323528" y="1916832"/>
          <a:ext cx="3240360" cy="3960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インセプションデッキ</a:t>
            </a:r>
            <a:r>
              <a:rPr kumimoji="1" lang="ja-JP" altLang="en-US" dirty="0" smtClean="0"/>
              <a:t>について</a:t>
            </a:r>
            <a:endParaRPr kumimoji="1" lang="ja-JP" altLang="en-US" dirty="0"/>
          </a:p>
        </p:txBody>
      </p:sp>
      <p:sp>
        <p:nvSpPr>
          <p:cNvPr id="3" name="コンテンツ プレースホルダ 2"/>
          <p:cNvSpPr>
            <a:spLocks noGrp="1"/>
          </p:cNvSpPr>
          <p:nvPr>
            <p:ph idx="1"/>
          </p:nvPr>
        </p:nvSpPr>
        <p:spPr/>
        <p:txBody>
          <a:bodyPr>
            <a:normAutofit fontScale="70000" lnSpcReduction="20000"/>
          </a:bodyPr>
          <a:lstStyle/>
          <a:p>
            <a:r>
              <a:rPr lang="ja-JP" altLang="en-US" dirty="0" smtClean="0"/>
              <a:t>インセプションデッキ</a:t>
            </a:r>
            <a:r>
              <a:rPr lang="ja-JP" altLang="en-US" dirty="0"/>
              <a:t>について</a:t>
            </a:r>
            <a:r>
              <a:rPr lang="ja-JP" altLang="en-US" dirty="0" smtClean="0"/>
              <a:t>は書籍</a:t>
            </a:r>
            <a:r>
              <a:rPr lang="ja-JP" altLang="en-US" dirty="0"/>
              <a:t>「アジャイルサムライ</a:t>
            </a:r>
            <a:r>
              <a:rPr lang="ja-JP" altLang="en-US" dirty="0" smtClean="0"/>
              <a:t>」、ならびに</a:t>
            </a:r>
            <a:r>
              <a:rPr lang="en-US" altLang="ja-JP" dirty="0" smtClean="0"/>
              <a:t>Jonathan</a:t>
            </a:r>
            <a:r>
              <a:rPr lang="ja-JP" altLang="en-US" dirty="0" smtClean="0"/>
              <a:t>氏</a:t>
            </a:r>
            <a:r>
              <a:rPr lang="ja-JP" altLang="en-US" dirty="0"/>
              <a:t>のブログ</a:t>
            </a:r>
            <a:r>
              <a:rPr lang="ja-JP" altLang="en-US" dirty="0" smtClean="0"/>
              <a:t>を</a:t>
            </a:r>
            <a:r>
              <a:rPr lang="ja-JP" altLang="en-US" dirty="0"/>
              <a:t>ご覧</a:t>
            </a:r>
            <a:r>
              <a:rPr lang="ja-JP" altLang="en-US" dirty="0" smtClean="0"/>
              <a:t>ください</a:t>
            </a:r>
            <a:r>
              <a:rPr lang="ja-JP" altLang="en-US" dirty="0"/>
              <a:t>。</a:t>
            </a:r>
            <a:endParaRPr lang="en-US" altLang="ja-JP" dirty="0"/>
          </a:p>
          <a:p>
            <a:pPr lvl="1"/>
            <a:r>
              <a:rPr lang="en-US" altLang="ja-JP" dirty="0">
                <a:hlinkClick r:id="rId3"/>
              </a:rPr>
              <a:t>http://www.amazon.co.jp/dp/product-description/4274068560</a:t>
            </a:r>
            <a:endParaRPr lang="en-US" altLang="ja-JP" dirty="0"/>
          </a:p>
          <a:p>
            <a:pPr lvl="1"/>
            <a:r>
              <a:rPr lang="en-US" altLang="ja-JP" dirty="0">
                <a:hlinkClick r:id="rId4"/>
              </a:rPr>
              <a:t>http://agilewarrior.wordpress.com/2010/11/06/the-agile-inception-deck</a:t>
            </a:r>
            <a:r>
              <a:rPr lang="en-US" altLang="ja-JP" dirty="0" smtClean="0">
                <a:hlinkClick r:id="rId4"/>
              </a:rPr>
              <a:t>/</a:t>
            </a:r>
            <a:endParaRPr lang="en-CA" dirty="0" smtClean="0"/>
          </a:p>
          <a:p>
            <a:pPr lvl="1"/>
            <a:r>
              <a:rPr lang="en-CA" dirty="0" smtClean="0"/>
              <a:t>Twitter:@</a:t>
            </a:r>
            <a:r>
              <a:rPr lang="en-CA" dirty="0" err="1" smtClean="0"/>
              <a:t>jrasmusson</a:t>
            </a:r>
            <a:endParaRPr lang="en-CA" dirty="0" smtClean="0"/>
          </a:p>
          <a:p>
            <a:r>
              <a:rPr lang="ja-JP" altLang="en-US" dirty="0" smtClean="0"/>
              <a:t>インセプションデッキの日本語版については、以下のサイトにて公開されています</a:t>
            </a:r>
            <a:r>
              <a:rPr lang="en-US" altLang="ja-JP" dirty="0" smtClean="0"/>
              <a:t>(</a:t>
            </a:r>
            <a:r>
              <a:rPr lang="en-US" altLang="ja-JP" dirty="0" err="1" smtClean="0"/>
              <a:t>Ryuzee</a:t>
            </a:r>
            <a:r>
              <a:rPr lang="ja-JP" altLang="en-US" dirty="0" err="1" smtClean="0"/>
              <a:t>さん</a:t>
            </a:r>
            <a:r>
              <a:rPr lang="en-US" altLang="ja-JP" dirty="0" smtClean="0"/>
              <a:t>)</a:t>
            </a:r>
            <a:r>
              <a:rPr lang="ja-JP" altLang="en-US" dirty="0" err="1" smtClean="0"/>
              <a:t>。</a:t>
            </a:r>
            <a:endParaRPr lang="en-US" altLang="ja-JP" dirty="0" smtClean="0"/>
          </a:p>
          <a:p>
            <a:pPr lvl="1"/>
            <a:r>
              <a:rPr lang="en-US" altLang="ja-JP" dirty="0" smtClean="0">
                <a:hlinkClick r:id="rId5"/>
              </a:rPr>
              <a:t>http://www.ryuzee.com/contents/blog/4009</a:t>
            </a:r>
            <a:endParaRPr lang="en-US" altLang="ja-JP" dirty="0" smtClean="0"/>
          </a:p>
          <a:p>
            <a:pPr lvl="1"/>
            <a:r>
              <a:rPr lang="en-CA" altLang="ja-JP" dirty="0" smtClean="0"/>
              <a:t>Twitter:</a:t>
            </a:r>
            <a:r>
              <a:rPr lang="en-US" altLang="ja-JP" dirty="0" smtClean="0"/>
              <a:t>@</a:t>
            </a:r>
            <a:r>
              <a:rPr lang="en-US" altLang="ja-JP" dirty="0" err="1" smtClean="0"/>
              <a:t>Ryuzee</a:t>
            </a:r>
            <a:endParaRPr lang="en-US" altLang="ja-JP" dirty="0" smtClean="0"/>
          </a:p>
          <a:p>
            <a:r>
              <a:rPr lang="ja-JP" altLang="en-US" dirty="0" smtClean="0"/>
              <a:t>当スライドについては、若干雰囲気が異なる箇所もありますが、基本的にはインセプションデッキのコンセプトを踏襲して作成しています。</a:t>
            </a:r>
            <a:endParaRPr lang="en-US" altLang="ja-JP" dirty="0" smtClean="0"/>
          </a:p>
          <a:p>
            <a:pPr lvl="1"/>
            <a:r>
              <a:rPr lang="ja-JP" altLang="en-US" dirty="0"/>
              <a:t>当資料の詳細は以下の</a:t>
            </a:r>
            <a:r>
              <a:rPr lang="en-US" altLang="ja-JP" dirty="0"/>
              <a:t>URL</a:t>
            </a:r>
            <a:r>
              <a:rPr lang="ja-JP" altLang="en-US" dirty="0"/>
              <a:t>を参照ください。</a:t>
            </a:r>
            <a:endParaRPr lang="en-US" altLang="ja-JP" dirty="0"/>
          </a:p>
          <a:p>
            <a:pPr lvl="1"/>
            <a:r>
              <a:rPr lang="en-US" altLang="ja-JP" dirty="0">
                <a:hlinkClick r:id="rId6"/>
              </a:rPr>
              <a:t>http://blog.nextscape.net/index.php/research/agile/inceptiondeck</a:t>
            </a:r>
            <a:endParaRPr lang="en-US" altLang="ja-JP" dirty="0"/>
          </a:p>
          <a:p>
            <a:endParaRPr lang="en-US" altLang="ja-JP" dirty="0" smtClean="0"/>
          </a:p>
          <a:p>
            <a:endParaRPr lang="en-CA" dirty="0" smtClean="0"/>
          </a:p>
        </p:txBody>
      </p:sp>
      <p:pic>
        <p:nvPicPr>
          <p:cNvPr id="6" name="Picture 8"/>
          <p:cNvPicPr>
            <a:picLocks noChangeAspect="1" noChangeArrowheads="1"/>
          </p:cNvPicPr>
          <p:nvPr/>
        </p:nvPicPr>
        <p:blipFill>
          <a:blip r:embed="rId7" cstate="print"/>
          <a:srcRect/>
          <a:stretch>
            <a:fillRect/>
          </a:stretch>
        </p:blipFill>
        <p:spPr bwMode="auto">
          <a:xfrm>
            <a:off x="7668344" y="6165304"/>
            <a:ext cx="1117600" cy="393700"/>
          </a:xfrm>
          <a:prstGeom prst="rect">
            <a:avLst/>
          </a:prstGeom>
          <a:noFill/>
          <a:ln w="12700" cap="flat">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400" b="1" kern="1200" dirty="0" smtClean="0">
                <a:solidFill>
                  <a:schemeClr val="tx1"/>
                </a:solidFill>
                <a:latin typeface="+mj-lt"/>
                <a:ea typeface="+mj-ea"/>
                <a:cs typeface="+mj-cs"/>
              </a:rPr>
              <a:t>1.</a:t>
            </a:r>
            <a:r>
              <a:rPr kumimoji="1" lang="ja-JP" altLang="ja-JP" sz="4400" b="1" kern="1200" dirty="0" smtClean="0">
                <a:solidFill>
                  <a:schemeClr val="tx1"/>
                </a:solidFill>
                <a:latin typeface="+mj-lt"/>
                <a:ea typeface="+mj-ea"/>
                <a:cs typeface="+mj-cs"/>
              </a:rPr>
              <a:t>プロジェクトの</a:t>
            </a:r>
            <a:r>
              <a:rPr kumimoji="1" lang="ja-JP" altLang="en-US" sz="4400" b="1" kern="1200" dirty="0" smtClean="0">
                <a:solidFill>
                  <a:schemeClr val="tx1"/>
                </a:solidFill>
                <a:latin typeface="+mj-lt"/>
                <a:ea typeface="+mj-ea"/>
                <a:cs typeface="+mj-cs"/>
              </a:rPr>
              <a:t>背景と</a:t>
            </a:r>
            <a:r>
              <a:rPr kumimoji="1" lang="ja-JP" altLang="ja-JP" sz="4400" b="1" kern="1200" dirty="0" smtClean="0">
                <a:solidFill>
                  <a:schemeClr val="tx1"/>
                </a:solidFill>
                <a:latin typeface="+mj-lt"/>
                <a:ea typeface="+mj-ea"/>
                <a:cs typeface="+mj-cs"/>
              </a:rPr>
              <a:t>ゴール</a:t>
            </a:r>
            <a:endParaRPr kumimoji="1" lang="ja-JP" altLang="en-US" dirty="0"/>
          </a:p>
        </p:txBody>
      </p:sp>
      <p:sp>
        <p:nvSpPr>
          <p:cNvPr id="3" name="コンテンツ プレースホルダ 2"/>
          <p:cNvSpPr>
            <a:spLocks noGrp="1"/>
          </p:cNvSpPr>
          <p:nvPr>
            <p:ph idx="1"/>
          </p:nvPr>
        </p:nvSpPr>
        <p:spPr/>
        <p:txBody>
          <a:bodyPr>
            <a:normAutofit/>
          </a:bodyPr>
          <a:lstStyle/>
          <a:p>
            <a:pPr>
              <a:buFont typeface="Wingdings" pitchFamily="2" charset="2"/>
              <a:buNone/>
            </a:pPr>
            <a:r>
              <a:rPr lang="ja-JP" altLang="en-US" dirty="0" smtClean="0"/>
              <a:t>当プロジェクトを実施する理由・背景 </a:t>
            </a:r>
            <a:endParaRPr lang="en-US" altLang="ja-JP" dirty="0" smtClean="0"/>
          </a:p>
          <a:p>
            <a:pPr lvl="1">
              <a:buFont typeface="Wingdings" pitchFamily="2" charset="2"/>
              <a:buChar char="Ø"/>
            </a:pPr>
            <a:r>
              <a:rPr lang="ja-JP" altLang="en-US" dirty="0" smtClean="0">
                <a:solidFill>
                  <a:srgbClr val="FF0000"/>
                </a:solidFill>
              </a:rPr>
              <a:t>○○のシェアが低下している</a:t>
            </a:r>
            <a:endParaRPr lang="en-US" altLang="ja-JP" dirty="0" smtClean="0">
              <a:solidFill>
                <a:srgbClr val="FF0000"/>
              </a:solidFill>
            </a:endParaRPr>
          </a:p>
          <a:p>
            <a:pPr lvl="1">
              <a:buFont typeface="Wingdings" pitchFamily="2" charset="2"/>
              <a:buChar char="Ø"/>
            </a:pPr>
            <a:r>
              <a:rPr lang="ja-JP" altLang="en-US" dirty="0" smtClean="0">
                <a:solidFill>
                  <a:srgbClr val="FF0000"/>
                </a:solidFill>
              </a:rPr>
              <a:t>○○のコストが負担になっている</a:t>
            </a:r>
            <a:endParaRPr lang="en-US" altLang="ja-JP" dirty="0" smtClean="0">
              <a:solidFill>
                <a:srgbClr val="FF0000"/>
              </a:solidFill>
            </a:endParaRPr>
          </a:p>
          <a:p>
            <a:pPr>
              <a:buFont typeface="Wingdings" pitchFamily="2" charset="2"/>
              <a:buNone/>
            </a:pPr>
            <a:endParaRPr lang="en-US" altLang="ja-JP" dirty="0"/>
          </a:p>
          <a:p>
            <a:pPr>
              <a:buFont typeface="Wingdings" pitchFamily="2" charset="2"/>
              <a:buNone/>
            </a:pPr>
            <a:r>
              <a:rPr lang="ja-JP" altLang="en-US" dirty="0" smtClean="0"/>
              <a:t>当プロジェクトの目標・ゴール</a:t>
            </a:r>
            <a:endParaRPr lang="en-US" altLang="ja-JP" dirty="0" smtClean="0"/>
          </a:p>
          <a:p>
            <a:pPr lvl="1">
              <a:buFont typeface="Wingdings" pitchFamily="2" charset="2"/>
              <a:buChar char="Ø"/>
            </a:pPr>
            <a:r>
              <a:rPr lang="ja-JP" altLang="en-US" dirty="0" smtClean="0">
                <a:solidFill>
                  <a:srgbClr val="FF0000"/>
                </a:solidFill>
              </a:rPr>
              <a:t>○○を向上させることによって、○○を削減させる</a:t>
            </a:r>
            <a:endParaRPr lang="en-US" altLang="ja-JP" dirty="0" smtClean="0">
              <a:solidFill>
                <a:srgbClr val="FF0000"/>
              </a:solidFill>
            </a:endParaRPr>
          </a:p>
          <a:p>
            <a:pPr lvl="1">
              <a:buFont typeface="Wingdings" pitchFamily="2" charset="2"/>
              <a:buChar char="Ø"/>
            </a:pPr>
            <a:r>
              <a:rPr lang="ja-JP" altLang="en-US" dirty="0" smtClean="0">
                <a:solidFill>
                  <a:srgbClr val="FF0000"/>
                </a:solidFill>
              </a:rPr>
              <a:t>○○を効率化させる</a:t>
            </a:r>
            <a:endParaRPr lang="en-US" altLang="ja-JP" dirty="0" smtClean="0">
              <a:solidFill>
                <a:srgbClr val="FF0000"/>
              </a:solidFill>
            </a:endParaRPr>
          </a:p>
          <a:p>
            <a:pPr lvl="0"/>
            <a:endParaRPr lang="en-US" altLang="ja-JP" dirty="0" smtClean="0">
              <a:solidFill>
                <a:srgbClr val="FF0000"/>
              </a:solidFill>
            </a:endParaRPr>
          </a:p>
          <a:p>
            <a:endParaRPr kumimoji="1" lang="ja-JP"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4400" b="1" kern="1200" dirty="0" smtClean="0">
                <a:solidFill>
                  <a:schemeClr val="tx1"/>
                </a:solidFill>
                <a:latin typeface="+mj-lt"/>
                <a:ea typeface="+mj-ea"/>
                <a:cs typeface="+mj-cs"/>
              </a:rPr>
              <a:t>2.</a:t>
            </a:r>
            <a:r>
              <a:rPr kumimoji="1" lang="ja-JP" altLang="en-US" sz="4400" b="1" kern="1200" dirty="0" smtClean="0">
                <a:solidFill>
                  <a:schemeClr val="tx1"/>
                </a:solidFill>
                <a:latin typeface="+mj-lt"/>
                <a:ea typeface="+mj-ea"/>
                <a:cs typeface="+mj-cs"/>
              </a:rPr>
              <a:t>プロダクトの</a:t>
            </a:r>
            <a:r>
              <a:rPr kumimoji="1" lang="ja-JP" altLang="ja-JP" sz="4400" b="1" kern="1200" dirty="0" smtClean="0">
                <a:solidFill>
                  <a:schemeClr val="tx1"/>
                </a:solidFill>
                <a:latin typeface="+mj-lt"/>
                <a:ea typeface="+mj-ea"/>
                <a:cs typeface="+mj-cs"/>
              </a:rPr>
              <a:t>概要</a:t>
            </a:r>
            <a:endParaRPr kumimoji="1" lang="ja-JP" altLang="en-US" dirty="0"/>
          </a:p>
        </p:txBody>
      </p:sp>
      <p:sp>
        <p:nvSpPr>
          <p:cNvPr id="3" name="コンテンツ プレースホルダ 2"/>
          <p:cNvSpPr>
            <a:spLocks noGrp="1"/>
          </p:cNvSpPr>
          <p:nvPr>
            <p:ph idx="1"/>
          </p:nvPr>
        </p:nvSpPr>
        <p:spPr/>
        <p:txBody>
          <a:bodyPr>
            <a:normAutofit fontScale="92500" lnSpcReduction="20000"/>
          </a:bodyPr>
          <a:lstStyle/>
          <a:p>
            <a:pPr>
              <a:buFont typeface="Wingdings" pitchFamily="2" charset="2"/>
              <a:buNone/>
            </a:pPr>
            <a:r>
              <a:rPr lang="en-US" altLang="ja-JP" dirty="0" smtClean="0"/>
              <a:t>[</a:t>
            </a:r>
            <a:r>
              <a:rPr lang="ja-JP" altLang="en-US" dirty="0" smtClean="0">
                <a:solidFill>
                  <a:srgbClr val="FF0000"/>
                </a:solidFill>
              </a:rPr>
              <a:t>背景・解決したい問題</a:t>
            </a:r>
            <a:r>
              <a:rPr lang="en-US" altLang="ja-JP" dirty="0" smtClean="0"/>
              <a:t>]</a:t>
            </a:r>
            <a:r>
              <a:rPr lang="ja-JP" altLang="en-US" dirty="0"/>
              <a:t>したい</a:t>
            </a:r>
            <a:endParaRPr lang="en-US" altLang="ja-JP" dirty="0" smtClean="0"/>
          </a:p>
          <a:p>
            <a:pPr>
              <a:buFont typeface="Wingdings" pitchFamily="2" charset="2"/>
              <a:buNone/>
            </a:pPr>
            <a:r>
              <a:rPr lang="en-US" altLang="ja-JP" dirty="0" smtClean="0"/>
              <a:t>[</a:t>
            </a:r>
            <a:r>
              <a:rPr lang="ja-JP" altLang="en-US" dirty="0" smtClean="0">
                <a:solidFill>
                  <a:srgbClr val="FF0000"/>
                </a:solidFill>
              </a:rPr>
              <a:t>対象顧客・利用者</a:t>
            </a:r>
            <a:r>
              <a:rPr lang="en-US" altLang="ja-JP" dirty="0" smtClean="0"/>
              <a:t>]</a:t>
            </a:r>
            <a:r>
              <a:rPr lang="ja-JP" altLang="en-US" dirty="0" smtClean="0"/>
              <a:t>向けの、</a:t>
            </a:r>
            <a:endParaRPr lang="en-US" altLang="ja-JP" dirty="0" smtClean="0"/>
          </a:p>
          <a:p>
            <a:pPr>
              <a:buFont typeface="Wingdings" pitchFamily="2" charset="2"/>
              <a:buNone/>
            </a:pPr>
            <a:r>
              <a:rPr lang="en-US" altLang="ja-JP" dirty="0" smtClean="0"/>
              <a:t>[</a:t>
            </a:r>
            <a:r>
              <a:rPr lang="ja-JP" altLang="en-US" dirty="0" smtClean="0">
                <a:solidFill>
                  <a:srgbClr val="FF0000"/>
                </a:solidFill>
              </a:rPr>
              <a:t>サービス名・アプリ名</a:t>
            </a:r>
            <a:r>
              <a:rPr lang="en-US" altLang="ja-JP" dirty="0" smtClean="0"/>
              <a:t>]</a:t>
            </a:r>
            <a:r>
              <a:rPr lang="ja-JP" altLang="en-US" dirty="0" smtClean="0"/>
              <a:t> というプロダクトは、</a:t>
            </a:r>
          </a:p>
          <a:p>
            <a:pPr>
              <a:buFont typeface="Wingdings" pitchFamily="2" charset="2"/>
              <a:buNone/>
            </a:pPr>
            <a:r>
              <a:rPr lang="en-US" altLang="ja-JP" dirty="0" smtClean="0"/>
              <a:t>[</a:t>
            </a:r>
            <a:r>
              <a:rPr lang="ja-JP" altLang="en-US" dirty="0" smtClean="0">
                <a:solidFill>
                  <a:srgbClr val="FF0000"/>
                </a:solidFill>
              </a:rPr>
              <a:t>アプリのカテゴリ</a:t>
            </a:r>
            <a:r>
              <a:rPr lang="en-US" altLang="ja-JP" dirty="0" smtClean="0"/>
              <a:t>]</a:t>
            </a:r>
            <a:r>
              <a:rPr lang="ja-JP" altLang="en-US" dirty="0" smtClean="0"/>
              <a:t>です。</a:t>
            </a:r>
            <a:endParaRPr lang="en-US" altLang="ja-JP" dirty="0" smtClean="0"/>
          </a:p>
          <a:p>
            <a:pPr>
              <a:buFont typeface="Wingdings" pitchFamily="2" charset="2"/>
              <a:buNone/>
            </a:pPr>
            <a:endParaRPr lang="ja-JP" altLang="en-US" dirty="0" smtClean="0"/>
          </a:p>
          <a:p>
            <a:pPr>
              <a:buFont typeface="Wingdings" pitchFamily="2" charset="2"/>
              <a:buNone/>
            </a:pPr>
            <a:r>
              <a:rPr lang="ja-JP" altLang="en-US" dirty="0" smtClean="0"/>
              <a:t>これは</a:t>
            </a:r>
            <a:r>
              <a:rPr lang="en-US" altLang="ja-JP" dirty="0" smtClean="0"/>
              <a:t>[</a:t>
            </a:r>
            <a:r>
              <a:rPr lang="ja-JP" altLang="en-US" dirty="0" smtClean="0">
                <a:solidFill>
                  <a:srgbClr val="FF0000"/>
                </a:solidFill>
              </a:rPr>
              <a:t>重要な利点、</a:t>
            </a:r>
            <a:endParaRPr lang="en-US" altLang="ja-JP" dirty="0" smtClean="0">
              <a:solidFill>
                <a:srgbClr val="FF0000"/>
              </a:solidFill>
            </a:endParaRPr>
          </a:p>
          <a:p>
            <a:pPr>
              <a:buFont typeface="Wingdings" pitchFamily="2" charset="2"/>
              <a:buNone/>
            </a:pPr>
            <a:r>
              <a:rPr lang="ja-JP" altLang="en-US" dirty="0">
                <a:solidFill>
                  <a:srgbClr val="FF0000"/>
                </a:solidFill>
              </a:rPr>
              <a:t>　</a:t>
            </a:r>
            <a:r>
              <a:rPr lang="ja-JP" altLang="en-US" dirty="0" smtClean="0">
                <a:solidFill>
                  <a:srgbClr val="FF0000"/>
                </a:solidFill>
              </a:rPr>
              <a:t>　アピールポイント、主要機能</a:t>
            </a:r>
            <a:r>
              <a:rPr lang="en-US" altLang="ja-JP" dirty="0" smtClean="0"/>
              <a:t>]</a:t>
            </a:r>
            <a:r>
              <a:rPr lang="ja-JP" altLang="en-US" dirty="0" smtClean="0"/>
              <a:t>ことができ、</a:t>
            </a:r>
          </a:p>
          <a:p>
            <a:pPr>
              <a:buFont typeface="Wingdings" pitchFamily="2" charset="2"/>
              <a:buNone/>
            </a:pPr>
            <a:r>
              <a:rPr lang="en-US" altLang="ja-JP" dirty="0" smtClean="0"/>
              <a:t>[</a:t>
            </a:r>
            <a:r>
              <a:rPr lang="ja-JP" altLang="en-US" dirty="0" smtClean="0">
                <a:solidFill>
                  <a:srgbClr val="FF0000"/>
                </a:solidFill>
              </a:rPr>
              <a:t>現行アプリ・競合製品・代替手段</a:t>
            </a:r>
            <a:r>
              <a:rPr lang="en-US" altLang="ja-JP" dirty="0" smtClean="0"/>
              <a:t>]</a:t>
            </a:r>
            <a:r>
              <a:rPr lang="ja-JP" altLang="en-US" dirty="0" smtClean="0"/>
              <a:t>とは違って、</a:t>
            </a:r>
          </a:p>
          <a:p>
            <a:pPr>
              <a:buFont typeface="Wingdings" pitchFamily="2" charset="2"/>
              <a:buNone/>
            </a:pPr>
            <a:r>
              <a:rPr lang="en-US" altLang="ja-JP" dirty="0" smtClean="0"/>
              <a:t>[</a:t>
            </a:r>
            <a:r>
              <a:rPr lang="ja-JP" altLang="en-US" dirty="0" smtClean="0">
                <a:solidFill>
                  <a:srgbClr val="FF0000"/>
                </a:solidFill>
              </a:rPr>
              <a:t>差別化の決定的な特徴</a:t>
            </a:r>
            <a:r>
              <a:rPr lang="en-US" altLang="ja-JP" dirty="0" smtClean="0"/>
              <a:t>]</a:t>
            </a:r>
            <a:r>
              <a:rPr lang="ja-JP" altLang="en-US" dirty="0" smtClean="0"/>
              <a:t>が備わっています。</a:t>
            </a:r>
          </a:p>
          <a:p>
            <a:endParaRPr kumimoji="1" lang="ja-JP"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400" b="1" kern="1200" dirty="0" smtClean="0">
                <a:solidFill>
                  <a:schemeClr val="tx1"/>
                </a:solidFill>
                <a:latin typeface="+mj-lt"/>
                <a:ea typeface="+mj-ea"/>
                <a:cs typeface="+mj-cs"/>
              </a:rPr>
              <a:t>3.</a:t>
            </a:r>
            <a:r>
              <a:rPr lang="ja-JP" altLang="en-US" b="1" dirty="0"/>
              <a:t>プロジェクト</a:t>
            </a:r>
            <a:r>
              <a:rPr kumimoji="1" lang="ja-JP" altLang="en-US" sz="4400" b="1" kern="1200" dirty="0" smtClean="0">
                <a:solidFill>
                  <a:schemeClr val="tx1"/>
                </a:solidFill>
                <a:latin typeface="+mj-lt"/>
                <a:ea typeface="+mj-ea"/>
                <a:cs typeface="+mj-cs"/>
              </a:rPr>
              <a:t>の</a:t>
            </a:r>
            <a:r>
              <a:rPr lang="ja-JP" altLang="en-US" b="1" dirty="0" smtClean="0"/>
              <a:t>特長</a:t>
            </a:r>
            <a:endParaRPr kumimoji="1" lang="ja-JP" altLang="en-US" dirty="0"/>
          </a:p>
        </p:txBody>
      </p:sp>
      <p:sp>
        <p:nvSpPr>
          <p:cNvPr id="3" name="コンテンツ プレースホルダ 2"/>
          <p:cNvSpPr>
            <a:spLocks noGrp="1"/>
          </p:cNvSpPr>
          <p:nvPr>
            <p:ph idx="1"/>
          </p:nvPr>
        </p:nvSpPr>
        <p:spPr/>
        <p:txBody>
          <a:bodyPr/>
          <a:lstStyle/>
          <a:p>
            <a:pPr>
              <a:buNone/>
            </a:pPr>
            <a:r>
              <a:rPr kumimoji="1" lang="ja-JP" altLang="en-US" dirty="0" smtClean="0">
                <a:solidFill>
                  <a:srgbClr val="FF0000"/>
                </a:solidFill>
              </a:rPr>
              <a:t>アプリケーション特長を</a:t>
            </a:r>
            <a:r>
              <a:rPr lang="ja-JP" altLang="en-US" dirty="0" smtClean="0">
                <a:solidFill>
                  <a:srgbClr val="FF0000"/>
                </a:solidFill>
              </a:rPr>
              <a:t>表す</a:t>
            </a:r>
            <a:r>
              <a:rPr kumimoji="1" lang="ja-JP" altLang="en-US" dirty="0" smtClean="0">
                <a:solidFill>
                  <a:srgbClr val="FF0000"/>
                </a:solidFill>
              </a:rPr>
              <a:t>キャッチフレーズ</a:t>
            </a:r>
            <a:endParaRPr kumimoji="1" lang="ja-JP" altLang="en-US" dirty="0">
              <a:solidFill>
                <a:srgbClr val="FF0000"/>
              </a:solidFill>
            </a:endParaRPr>
          </a:p>
        </p:txBody>
      </p:sp>
      <p:pic>
        <p:nvPicPr>
          <p:cNvPr id="5" name="Picture 7" descr="C:\Documents and Settings\Administrator\Local Settings\Temporary Internet Files\Content.IE5\FZBYOEP1\MC900446184[1].wmf"/>
          <p:cNvPicPr>
            <a:picLocks noChangeAspect="1" noChangeArrowheads="1"/>
          </p:cNvPicPr>
          <p:nvPr/>
        </p:nvPicPr>
        <p:blipFill>
          <a:blip r:embed="rId3" cstate="print"/>
          <a:srcRect/>
          <a:stretch>
            <a:fillRect/>
          </a:stretch>
        </p:blipFill>
        <p:spPr bwMode="auto">
          <a:xfrm>
            <a:off x="899592" y="4077072"/>
            <a:ext cx="625475" cy="661987"/>
          </a:xfrm>
          <a:prstGeom prst="rect">
            <a:avLst/>
          </a:prstGeom>
          <a:noFill/>
          <a:ln w="9525">
            <a:noFill/>
            <a:miter lim="800000"/>
            <a:headEnd/>
            <a:tailEnd/>
          </a:ln>
        </p:spPr>
      </p:pic>
      <p:sp>
        <p:nvSpPr>
          <p:cNvPr id="6" name="右矢印 27"/>
          <p:cNvSpPr>
            <a:spLocks noChangeArrowheads="1"/>
          </p:cNvSpPr>
          <p:nvPr/>
        </p:nvSpPr>
        <p:spPr bwMode="auto">
          <a:xfrm>
            <a:off x="2051720" y="4149080"/>
            <a:ext cx="1296144" cy="504056"/>
          </a:xfrm>
          <a:prstGeom prst="rightArrow">
            <a:avLst>
              <a:gd name="adj1" fmla="val 50000"/>
              <a:gd name="adj2" fmla="val 49960"/>
            </a:avLst>
          </a:prstGeom>
          <a:solidFill>
            <a:srgbClr val="DDDDDD"/>
          </a:solidFill>
          <a:ln w="9525" algn="ctr">
            <a:solidFill>
              <a:schemeClr val="folHlink"/>
            </a:solidFill>
            <a:round/>
            <a:headEnd/>
            <a:tailEnd/>
          </a:ln>
        </p:spPr>
        <p:txBody>
          <a:bodyPr wrap="none" lIns="90000" tIns="46800" rIns="90000" bIns="46800" anchor="ctr"/>
          <a:lstStyle/>
          <a:p>
            <a:endParaRPr lang="ja-JP" altLang="en-US"/>
          </a:p>
        </p:txBody>
      </p:sp>
      <p:sp>
        <p:nvSpPr>
          <p:cNvPr id="8" name="角丸四角形吹き出し 7"/>
          <p:cNvSpPr/>
          <p:nvPr/>
        </p:nvSpPr>
        <p:spPr>
          <a:xfrm>
            <a:off x="1115616" y="2852936"/>
            <a:ext cx="2880320" cy="1008112"/>
          </a:xfrm>
          <a:prstGeom prst="wedgeRoundRectCallout">
            <a:avLst>
              <a:gd name="adj1" fmla="val -34203"/>
              <a:gd name="adj2" fmla="val 67499"/>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solidFill>
                  <a:schemeClr val="tx1"/>
                </a:solidFill>
              </a:rPr>
              <a:t>○○が便利</a:t>
            </a:r>
            <a:endParaRPr kumimoji="1" lang="ja-JP" altLang="en-US" dirty="0">
              <a:solidFill>
                <a:schemeClr val="tx1"/>
              </a:solidFill>
            </a:endParaRPr>
          </a:p>
        </p:txBody>
      </p:sp>
      <p:pic>
        <p:nvPicPr>
          <p:cNvPr id="10" name="Picture 6" descr="C:\Documents and Settings\Administrator\Local Settings\Temporary Internet Files\Content.IE5\1M3UJ4U5\MC900446320[1].wmf"/>
          <p:cNvPicPr>
            <a:picLocks noChangeAspect="1" noChangeArrowheads="1"/>
          </p:cNvPicPr>
          <p:nvPr/>
        </p:nvPicPr>
        <p:blipFill>
          <a:blip r:embed="rId4" cstate="print"/>
          <a:srcRect/>
          <a:stretch>
            <a:fillRect/>
          </a:stretch>
        </p:blipFill>
        <p:spPr bwMode="auto">
          <a:xfrm>
            <a:off x="899592" y="5013176"/>
            <a:ext cx="719138" cy="652463"/>
          </a:xfrm>
          <a:prstGeom prst="rect">
            <a:avLst/>
          </a:prstGeom>
          <a:noFill/>
          <a:ln w="9525">
            <a:noFill/>
            <a:miter lim="800000"/>
            <a:headEnd/>
            <a:tailEnd/>
          </a:ln>
        </p:spPr>
      </p:pic>
      <p:sp>
        <p:nvSpPr>
          <p:cNvPr id="11" name="右矢印 27"/>
          <p:cNvSpPr>
            <a:spLocks noChangeArrowheads="1"/>
          </p:cNvSpPr>
          <p:nvPr/>
        </p:nvSpPr>
        <p:spPr bwMode="auto">
          <a:xfrm>
            <a:off x="2051720" y="5085184"/>
            <a:ext cx="1296144" cy="504056"/>
          </a:xfrm>
          <a:prstGeom prst="rightArrow">
            <a:avLst>
              <a:gd name="adj1" fmla="val 50000"/>
              <a:gd name="adj2" fmla="val 49960"/>
            </a:avLst>
          </a:prstGeom>
          <a:solidFill>
            <a:srgbClr val="DDDDDD"/>
          </a:solidFill>
          <a:ln w="9525" algn="ctr">
            <a:solidFill>
              <a:schemeClr val="folHlink"/>
            </a:solidFill>
            <a:round/>
            <a:headEnd/>
            <a:tailEnd/>
          </a:ln>
        </p:spPr>
        <p:txBody>
          <a:bodyPr wrap="none" lIns="90000" tIns="46800" rIns="90000" bIns="46800" anchor="ctr"/>
          <a:lstStyle/>
          <a:p>
            <a:endParaRPr lang="ja-JP" altLang="en-US"/>
          </a:p>
        </p:txBody>
      </p:sp>
      <p:sp>
        <p:nvSpPr>
          <p:cNvPr id="12" name="角丸四角形吹き出し 11"/>
          <p:cNvSpPr/>
          <p:nvPr/>
        </p:nvSpPr>
        <p:spPr>
          <a:xfrm>
            <a:off x="1187624" y="5849888"/>
            <a:ext cx="2880320" cy="819472"/>
          </a:xfrm>
          <a:prstGeom prst="wedgeRoundRectCallout">
            <a:avLst>
              <a:gd name="adj1" fmla="val -41104"/>
              <a:gd name="adj2" fmla="val -69215"/>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solidFill>
                  <a:schemeClr val="tx1"/>
                </a:solidFill>
              </a:rPr>
              <a:t>○○が便利</a:t>
            </a:r>
            <a:endParaRPr kumimoji="1" lang="ja-JP" altLang="en-US" dirty="0">
              <a:solidFill>
                <a:schemeClr val="tx1"/>
              </a:solidFill>
            </a:endParaRPr>
          </a:p>
        </p:txBody>
      </p:sp>
      <p:sp>
        <p:nvSpPr>
          <p:cNvPr id="13" name="フローチャート: 処理 12"/>
          <p:cNvSpPr/>
          <p:nvPr/>
        </p:nvSpPr>
        <p:spPr>
          <a:xfrm>
            <a:off x="3419872" y="3933056"/>
            <a:ext cx="2232248" cy="1728192"/>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○○システム</a:t>
            </a:r>
            <a:endParaRPr lang="en-US" altLang="ja-JP" dirty="0" smtClean="0"/>
          </a:p>
        </p:txBody>
      </p:sp>
      <p:sp>
        <p:nvSpPr>
          <p:cNvPr id="9" name="爆発 1 8"/>
          <p:cNvSpPr/>
          <p:nvPr/>
        </p:nvSpPr>
        <p:spPr>
          <a:xfrm>
            <a:off x="5508104" y="3501008"/>
            <a:ext cx="2880320" cy="2520280"/>
          </a:xfrm>
          <a:prstGeom prst="irregularSeal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smtClean="0"/>
              <a:t>○○</a:t>
            </a:r>
            <a:r>
              <a:rPr lang="en-US" altLang="ja-JP" dirty="0" smtClean="0"/>
              <a:t>%</a:t>
            </a:r>
            <a:endParaRPr kumimoji="1" lang="en-US" altLang="ja-JP" dirty="0" smtClean="0"/>
          </a:p>
          <a:p>
            <a:pPr algn="ctr"/>
            <a:r>
              <a:rPr lang="ja-JP" altLang="en-US" dirty="0" smtClean="0"/>
              <a:t>効率化</a:t>
            </a:r>
            <a:endParaRPr kumimoji="1" lang="en-US" altLang="ja-JP"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4400" b="1" kern="1200" dirty="0" smtClean="0">
                <a:solidFill>
                  <a:schemeClr val="tx1"/>
                </a:solidFill>
                <a:latin typeface="+mj-lt"/>
                <a:ea typeface="+mj-ea"/>
                <a:cs typeface="+mj-cs"/>
              </a:rPr>
              <a:t>4.</a:t>
            </a:r>
            <a:r>
              <a:rPr kumimoji="1" lang="ja-JP" altLang="ja-JP" sz="4400" b="1" kern="1200" dirty="0" smtClean="0">
                <a:solidFill>
                  <a:schemeClr val="tx1"/>
                </a:solidFill>
                <a:latin typeface="+mj-lt"/>
                <a:ea typeface="+mj-ea"/>
                <a:cs typeface="+mj-cs"/>
              </a:rPr>
              <a:t>開発対象とするスコープ</a:t>
            </a:r>
            <a:endParaRPr kumimoji="1" lang="ja-JP" altLang="en-US" dirty="0"/>
          </a:p>
        </p:txBody>
      </p:sp>
      <p:graphicFrame>
        <p:nvGraphicFramePr>
          <p:cNvPr id="4" name="コンテンツ プレースホルダ 3"/>
          <p:cNvGraphicFramePr>
            <a:graphicFrameLocks noGrp="1"/>
          </p:cNvGraphicFramePr>
          <p:nvPr>
            <p:ph idx="1"/>
          </p:nvPr>
        </p:nvGraphicFramePr>
        <p:xfrm>
          <a:off x="457200" y="1600200"/>
          <a:ext cx="8229600" cy="259588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kumimoji="1" lang="ja-JP" altLang="en-US" dirty="0" smtClean="0"/>
                        <a:t>開発対象 </a:t>
                      </a:r>
                      <a:r>
                        <a:rPr kumimoji="1" lang="en-US" altLang="ja-JP" dirty="0" smtClean="0"/>
                        <a:t>(</a:t>
                      </a:r>
                      <a:r>
                        <a:rPr kumimoji="1" lang="ja-JP" altLang="en-US" dirty="0" smtClean="0"/>
                        <a:t>当プロジェクトのスコープ</a:t>
                      </a:r>
                      <a:r>
                        <a:rPr kumimoji="1" lang="en-US" altLang="ja-JP" dirty="0" smtClean="0"/>
                        <a:t>)</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開発対象外 </a:t>
                      </a:r>
                      <a:r>
                        <a:rPr kumimoji="1" lang="en-US" altLang="ja-JP" dirty="0" smtClean="0"/>
                        <a:t>(</a:t>
                      </a:r>
                      <a:r>
                        <a:rPr kumimoji="1" lang="ja-JP" altLang="en-US" dirty="0" smtClean="0"/>
                        <a:t>もしくは将来的な機能</a:t>
                      </a:r>
                      <a:r>
                        <a:rPr kumimoji="1" lang="en-US" altLang="ja-JP" dirty="0" smtClean="0"/>
                        <a:t>)</a:t>
                      </a:r>
                      <a:endParaRPr kumimoji="1" lang="ja-JP" altLang="en-US" dirty="0" smtClean="0"/>
                    </a:p>
                  </a:txBody>
                  <a:tcPr/>
                </a:tc>
              </a:tr>
              <a:tr h="370840">
                <a:tc>
                  <a:txBody>
                    <a:bodyPr/>
                    <a:lstStyle/>
                    <a:p>
                      <a:endParaRPr kumimoji="1" lang="ja-JP" altLang="en-US" dirty="0"/>
                    </a:p>
                  </a:txBody>
                  <a:tcPr/>
                </a:tc>
                <a:tc>
                  <a:txBody>
                    <a:bodyPr/>
                    <a:lstStyle/>
                    <a:p>
                      <a:endParaRPr kumimoji="1" lang="ja-JP" altLang="en-US" dirty="0"/>
                    </a:p>
                  </a:txBody>
                  <a:tcPr/>
                </a:tc>
              </a:tr>
              <a:tr h="370840">
                <a:tc>
                  <a:txBody>
                    <a:bodyPr/>
                    <a:lstStyle/>
                    <a:p>
                      <a:endParaRPr kumimoji="1" lang="ja-JP" altLang="en-US"/>
                    </a:p>
                  </a:txBody>
                  <a:tcPr/>
                </a:tc>
                <a:tc>
                  <a:txBody>
                    <a:bodyPr/>
                    <a:lstStyle/>
                    <a:p>
                      <a:endParaRPr kumimoji="1" lang="ja-JP" altLang="en-US" dirty="0"/>
                    </a:p>
                  </a:txBody>
                  <a:tcPr/>
                </a:tc>
              </a:tr>
              <a:tr h="370840">
                <a:tc>
                  <a:txBody>
                    <a:bodyPr/>
                    <a:lstStyle/>
                    <a:p>
                      <a:endParaRPr kumimoji="1" lang="ja-JP" altLang="en-US"/>
                    </a:p>
                  </a:txBody>
                  <a:tcPr/>
                </a:tc>
                <a:tc>
                  <a:txBody>
                    <a:bodyPr/>
                    <a:lstStyle/>
                    <a:p>
                      <a:endParaRPr kumimoji="1" lang="ja-JP" altLang="en-US"/>
                    </a:p>
                  </a:txBody>
                  <a:tcPr/>
                </a:tc>
              </a:tr>
              <a:tr h="370840">
                <a:tc>
                  <a:txBody>
                    <a:bodyPr/>
                    <a:lstStyle/>
                    <a:p>
                      <a:endParaRPr kumimoji="1" lang="ja-JP" altLang="en-US"/>
                    </a:p>
                  </a:txBody>
                  <a:tcPr/>
                </a:tc>
                <a:tc>
                  <a:txBody>
                    <a:bodyPr/>
                    <a:lstStyle/>
                    <a:p>
                      <a:endParaRPr kumimoji="1" lang="ja-JP" altLang="en-US"/>
                    </a:p>
                  </a:txBody>
                  <a:tcPr/>
                </a:tc>
              </a:tr>
              <a:tr h="370840">
                <a:tc>
                  <a:txBody>
                    <a:bodyPr/>
                    <a:lstStyle/>
                    <a:p>
                      <a:endParaRPr kumimoji="1" lang="ja-JP" altLang="en-US"/>
                    </a:p>
                  </a:txBody>
                  <a:tcPr/>
                </a:tc>
                <a:tc>
                  <a:txBody>
                    <a:bodyPr/>
                    <a:lstStyle/>
                    <a:p>
                      <a:endParaRPr kumimoji="1" lang="ja-JP" altLang="en-US"/>
                    </a:p>
                  </a:txBody>
                  <a:tcPr/>
                </a:tc>
              </a:tr>
              <a:tr h="370840">
                <a:tc>
                  <a:txBody>
                    <a:bodyPr/>
                    <a:lstStyle/>
                    <a:p>
                      <a:endParaRPr kumimoji="1" lang="ja-JP" altLang="en-US"/>
                    </a:p>
                  </a:txBody>
                  <a:tcPr/>
                </a:tc>
                <a:tc>
                  <a:txBody>
                    <a:bodyPr/>
                    <a:lstStyle/>
                    <a:p>
                      <a:endParaRPr kumimoji="1" lang="ja-JP" altLang="en-US"/>
                    </a:p>
                  </a:txBody>
                  <a:tcPr/>
                </a:tc>
              </a:tr>
            </a:tbl>
          </a:graphicData>
        </a:graphic>
      </p:graphicFrame>
      <p:graphicFrame>
        <p:nvGraphicFramePr>
          <p:cNvPr id="5" name="表 4"/>
          <p:cNvGraphicFramePr>
            <a:graphicFrameLocks noGrp="1"/>
          </p:cNvGraphicFramePr>
          <p:nvPr/>
        </p:nvGraphicFramePr>
        <p:xfrm>
          <a:off x="467544" y="4395584"/>
          <a:ext cx="8208912" cy="2194560"/>
        </p:xfrm>
        <a:graphic>
          <a:graphicData uri="http://schemas.openxmlformats.org/drawingml/2006/table">
            <a:tbl>
              <a:tblPr firstRow="1" bandRow="1">
                <a:tableStyleId>{5C22544A-7EE6-4342-B048-85BDC9FD1C3A}</a:tableStyleId>
              </a:tblPr>
              <a:tblGrid>
                <a:gridCol w="8208912"/>
              </a:tblGrid>
              <a:tr h="346837">
                <a:tc>
                  <a:txBody>
                    <a:bodyPr/>
                    <a:lstStyle/>
                    <a:p>
                      <a:r>
                        <a:rPr kumimoji="1" lang="ja-JP" altLang="en-US" dirty="0" smtClean="0"/>
                        <a:t>未定（優先度の確認が必要な機能）</a:t>
                      </a:r>
                      <a:endParaRPr kumimoji="1" lang="ja-JP" altLang="en-US" dirty="0"/>
                    </a:p>
                  </a:txBody>
                  <a:tcPr/>
                </a:tc>
              </a:tr>
              <a:tr h="346837">
                <a:tc>
                  <a:txBody>
                    <a:bodyPr/>
                    <a:lstStyle/>
                    <a:p>
                      <a:endParaRPr kumimoji="1" lang="ja-JP" altLang="en-US" dirty="0"/>
                    </a:p>
                  </a:txBody>
                  <a:tcPr/>
                </a:tc>
              </a:tr>
              <a:tr h="346837">
                <a:tc>
                  <a:txBody>
                    <a:bodyPr/>
                    <a:lstStyle/>
                    <a:p>
                      <a:endParaRPr kumimoji="1" lang="ja-JP" altLang="en-US" dirty="0"/>
                    </a:p>
                  </a:txBody>
                  <a:tcPr/>
                </a:tc>
              </a:tr>
              <a:tr h="346837">
                <a:tc>
                  <a:txBody>
                    <a:bodyPr/>
                    <a:lstStyle/>
                    <a:p>
                      <a:endParaRPr kumimoji="1" lang="ja-JP" altLang="en-US"/>
                    </a:p>
                  </a:txBody>
                  <a:tcPr/>
                </a:tc>
              </a:tr>
              <a:tr h="346837">
                <a:tc>
                  <a:txBody>
                    <a:bodyPr/>
                    <a:lstStyle/>
                    <a:p>
                      <a:endParaRPr kumimoji="1" lang="ja-JP" altLang="en-US"/>
                    </a:p>
                  </a:txBody>
                  <a:tcPr/>
                </a:tc>
              </a:tr>
              <a:tr h="346837">
                <a:tc>
                  <a:txBody>
                    <a:bodyPr/>
                    <a:lstStyle/>
                    <a:p>
                      <a:endParaRPr kumimoji="1" lang="ja-JP" altLang="en-US"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a:t>
            </a:r>
            <a:r>
              <a:rPr kumimoji="1" lang="ja-JP" altLang="ja-JP" sz="4400" b="1" kern="1200" dirty="0" smtClean="0">
                <a:solidFill>
                  <a:schemeClr val="tx1"/>
                </a:solidFill>
                <a:latin typeface="+mj-lt"/>
                <a:ea typeface="+mj-ea"/>
                <a:cs typeface="+mj-cs"/>
              </a:rPr>
              <a:t>プロジェクト</a:t>
            </a:r>
            <a:r>
              <a:rPr kumimoji="1" lang="ja-JP" altLang="en-US" sz="4400" b="1" kern="1200" dirty="0" smtClean="0">
                <a:solidFill>
                  <a:schemeClr val="tx1"/>
                </a:solidFill>
                <a:latin typeface="+mj-lt"/>
                <a:ea typeface="+mj-ea"/>
                <a:cs typeface="+mj-cs"/>
              </a:rPr>
              <a:t>環境</a:t>
            </a:r>
            <a:endParaRPr kumimoji="1" lang="ja-JP" altLang="en-US" dirty="0"/>
          </a:p>
        </p:txBody>
      </p:sp>
      <p:sp>
        <p:nvSpPr>
          <p:cNvPr id="3" name="コンテンツ プレースホルダ 2"/>
          <p:cNvSpPr>
            <a:spLocks noGrp="1"/>
          </p:cNvSpPr>
          <p:nvPr>
            <p:ph idx="1"/>
          </p:nvPr>
        </p:nvSpPr>
        <p:spPr/>
        <p:txBody>
          <a:bodyPr>
            <a:normAutofit fontScale="85000" lnSpcReduction="20000"/>
          </a:bodyPr>
          <a:lstStyle/>
          <a:p>
            <a:pPr eaLnBrk="0" fontAlgn="base" hangingPunct="0"/>
            <a:r>
              <a:rPr kumimoji="1" lang="ja-JP" altLang="ja-JP" sz="3200" kern="1200" dirty="0" smtClean="0">
                <a:solidFill>
                  <a:schemeClr val="tx1"/>
                </a:solidFill>
                <a:latin typeface="+mn-lt"/>
                <a:ea typeface="+mn-ea"/>
                <a:cs typeface="+mn-cs"/>
              </a:rPr>
              <a:t>当プロジェクトの</a:t>
            </a:r>
            <a:r>
              <a:rPr lang="ja-JP" altLang="en-US" dirty="0"/>
              <a:t>主要</a:t>
            </a:r>
            <a:r>
              <a:rPr kumimoji="1" lang="ja-JP" altLang="en-US" sz="3200" kern="1200" dirty="0" smtClean="0">
                <a:solidFill>
                  <a:schemeClr val="tx1"/>
                </a:solidFill>
                <a:latin typeface="+mn-lt"/>
                <a:ea typeface="+mn-ea"/>
                <a:cs typeface="+mn-cs"/>
              </a:rPr>
              <a:t>チーム、担当者</a:t>
            </a:r>
            <a:endParaRPr kumimoji="1" lang="en-US" altLang="ja-JP" sz="3200" kern="1200" dirty="0" smtClean="0">
              <a:solidFill>
                <a:schemeClr val="tx1"/>
              </a:solidFill>
              <a:latin typeface="+mn-lt"/>
              <a:ea typeface="+mn-ea"/>
              <a:cs typeface="+mn-cs"/>
            </a:endParaRPr>
          </a:p>
          <a:p>
            <a:pPr lvl="1" eaLnBrk="0" fontAlgn="base" hangingPunct="0">
              <a:buFont typeface="Wingdings" pitchFamily="2" charset="2"/>
              <a:buChar char="Ø"/>
            </a:pPr>
            <a:r>
              <a:rPr lang="ja-JP" altLang="en-US" dirty="0" smtClean="0">
                <a:solidFill>
                  <a:srgbClr val="FF0000"/>
                </a:solidFill>
              </a:rPr>
              <a:t>○○社 </a:t>
            </a:r>
            <a:r>
              <a:rPr lang="ja-JP" altLang="en-US" dirty="0">
                <a:solidFill>
                  <a:srgbClr val="FF0000"/>
                </a:solidFill>
              </a:rPr>
              <a:t>○○部・・・プロジェクト全体の管理、進捗</a:t>
            </a:r>
            <a:r>
              <a:rPr lang="ja-JP" altLang="en-US" dirty="0" smtClean="0">
                <a:solidFill>
                  <a:srgbClr val="FF0000"/>
                </a:solidFill>
              </a:rPr>
              <a:t>管理</a:t>
            </a:r>
            <a:endParaRPr lang="en-US" altLang="ja-JP" dirty="0" smtClean="0">
              <a:solidFill>
                <a:srgbClr val="FF0000"/>
              </a:solidFill>
            </a:endParaRPr>
          </a:p>
          <a:p>
            <a:pPr lvl="1" eaLnBrk="0" fontAlgn="base" hangingPunct="0">
              <a:buFont typeface="Wingdings" pitchFamily="2" charset="2"/>
              <a:buChar char="Ø"/>
            </a:pPr>
            <a:r>
              <a:rPr lang="ja-JP" altLang="en-US" dirty="0" smtClean="0">
                <a:solidFill>
                  <a:srgbClr val="FF0000"/>
                </a:solidFill>
              </a:rPr>
              <a:t>○○社 </a:t>
            </a:r>
            <a:r>
              <a:rPr lang="ja-JP" altLang="en-US" dirty="0">
                <a:solidFill>
                  <a:srgbClr val="FF0000"/>
                </a:solidFill>
              </a:rPr>
              <a:t>○○部・・・</a:t>
            </a:r>
            <a:r>
              <a:rPr lang="ja-JP" altLang="en-US" dirty="0" smtClean="0">
                <a:solidFill>
                  <a:srgbClr val="FF0000"/>
                </a:solidFill>
              </a:rPr>
              <a:t>機能・仕様</a:t>
            </a:r>
            <a:r>
              <a:rPr lang="ja-JP" altLang="en-US" dirty="0">
                <a:solidFill>
                  <a:srgbClr val="FF0000"/>
                </a:solidFill>
              </a:rPr>
              <a:t>の確定、受け入れ</a:t>
            </a:r>
            <a:r>
              <a:rPr lang="ja-JP" altLang="en-US" dirty="0" smtClean="0">
                <a:solidFill>
                  <a:srgbClr val="FF0000"/>
                </a:solidFill>
              </a:rPr>
              <a:t>テスト</a:t>
            </a:r>
            <a:endParaRPr lang="en-US" altLang="ja-JP" dirty="0" smtClean="0">
              <a:solidFill>
                <a:srgbClr val="FF0000"/>
              </a:solidFill>
            </a:endParaRPr>
          </a:p>
          <a:p>
            <a:pPr lvl="1" eaLnBrk="0" fontAlgn="base" hangingPunct="0">
              <a:buFont typeface="Wingdings" pitchFamily="2" charset="2"/>
              <a:buChar char="Ø"/>
            </a:pPr>
            <a:r>
              <a:rPr lang="ja-JP" altLang="en-US" dirty="0" smtClean="0">
                <a:solidFill>
                  <a:srgbClr val="FF0000"/>
                </a:solidFill>
              </a:rPr>
              <a:t>○○社 </a:t>
            </a:r>
            <a:r>
              <a:rPr lang="ja-JP" altLang="en-US" dirty="0">
                <a:solidFill>
                  <a:srgbClr val="FF0000"/>
                </a:solidFill>
              </a:rPr>
              <a:t>○○部・・・要件定義、設計、開発、テスト</a:t>
            </a:r>
          </a:p>
          <a:p>
            <a:pPr eaLnBrk="0" fontAlgn="base" hangingPunct="0"/>
            <a:endParaRPr kumimoji="1" lang="en-US" altLang="ja-JP" sz="3200" kern="1200" dirty="0" smtClean="0">
              <a:solidFill>
                <a:schemeClr val="tx1"/>
              </a:solidFill>
              <a:latin typeface="+mn-lt"/>
              <a:ea typeface="+mn-ea"/>
              <a:cs typeface="+mn-cs"/>
            </a:endParaRPr>
          </a:p>
          <a:p>
            <a:pPr eaLnBrk="0" fontAlgn="base" hangingPunct="0"/>
            <a:r>
              <a:rPr kumimoji="1" lang="ja-JP" altLang="ja-JP" sz="3200" kern="1200" dirty="0" smtClean="0">
                <a:solidFill>
                  <a:schemeClr val="tx1"/>
                </a:solidFill>
                <a:latin typeface="+mn-lt"/>
                <a:ea typeface="+mn-ea"/>
                <a:cs typeface="+mn-cs"/>
              </a:rPr>
              <a:t>当プロジェクト</a:t>
            </a:r>
            <a:r>
              <a:rPr kumimoji="1" lang="ja-JP" altLang="en-US" sz="3200" kern="1200" dirty="0" smtClean="0">
                <a:solidFill>
                  <a:schemeClr val="tx1"/>
                </a:solidFill>
                <a:latin typeface="+mn-lt"/>
                <a:ea typeface="+mn-ea"/>
                <a:cs typeface="+mn-cs"/>
              </a:rPr>
              <a:t>の補助チーム、外部チーム、担当者</a:t>
            </a:r>
            <a:endParaRPr kumimoji="1" lang="en-US" altLang="ja-JP" sz="3200" kern="1200" dirty="0" smtClean="0">
              <a:solidFill>
                <a:schemeClr val="tx1"/>
              </a:solidFill>
              <a:latin typeface="+mn-lt"/>
              <a:ea typeface="+mn-ea"/>
              <a:cs typeface="+mn-cs"/>
            </a:endParaRPr>
          </a:p>
          <a:p>
            <a:pPr lvl="1" eaLnBrk="0" fontAlgn="base" hangingPunct="0">
              <a:buFont typeface="Wingdings" pitchFamily="2" charset="2"/>
              <a:buChar char="Ø"/>
            </a:pPr>
            <a:r>
              <a:rPr lang="ja-JP" altLang="en-US" dirty="0" smtClean="0">
                <a:solidFill>
                  <a:srgbClr val="FF0000"/>
                </a:solidFill>
              </a:rPr>
              <a:t>○○社 ○○部・・・プロジェクト監査</a:t>
            </a:r>
          </a:p>
          <a:p>
            <a:pPr lvl="1" eaLnBrk="0" fontAlgn="base" hangingPunct="0">
              <a:buFont typeface="Wingdings" pitchFamily="2" charset="2"/>
              <a:buChar char="Ø"/>
            </a:pPr>
            <a:r>
              <a:rPr lang="ja-JP" altLang="en-US" dirty="0" smtClean="0">
                <a:solidFill>
                  <a:srgbClr val="FF0000"/>
                </a:solidFill>
              </a:rPr>
              <a:t>○○社 ○○部・・・データ提供する連携元システム担当</a:t>
            </a:r>
            <a:endParaRPr lang="en-US" altLang="ja-JP" dirty="0" smtClean="0">
              <a:solidFill>
                <a:srgbClr val="FF0000"/>
              </a:solidFill>
            </a:endParaRPr>
          </a:p>
          <a:p>
            <a:pPr lvl="1" eaLnBrk="0" fontAlgn="base" hangingPunct="0">
              <a:buFont typeface="Wingdings" pitchFamily="2" charset="2"/>
              <a:buChar char="Ø"/>
            </a:pPr>
            <a:r>
              <a:rPr lang="ja-JP" altLang="en-US" dirty="0" smtClean="0">
                <a:solidFill>
                  <a:srgbClr val="FF0000"/>
                </a:solidFill>
              </a:rPr>
              <a:t>○○社 ○○部・・・インフラ全般を担当</a:t>
            </a:r>
          </a:p>
          <a:p>
            <a:pPr lvl="1" eaLnBrk="0" fontAlgn="base" hangingPunct="0">
              <a:buFont typeface="Wingdings" pitchFamily="2" charset="2"/>
              <a:buChar char="Ø"/>
            </a:pPr>
            <a:r>
              <a:rPr lang="ja-JP" altLang="en-US" dirty="0" smtClean="0">
                <a:solidFill>
                  <a:srgbClr val="FF0000"/>
                </a:solidFill>
              </a:rPr>
              <a:t>○○社 ○○部・・・利用する外部</a:t>
            </a:r>
            <a:r>
              <a:rPr lang="en-US" altLang="ja-JP" dirty="0" smtClean="0">
                <a:solidFill>
                  <a:srgbClr val="FF0000"/>
                </a:solidFill>
              </a:rPr>
              <a:t>API</a:t>
            </a:r>
            <a:r>
              <a:rPr lang="ja-JP" altLang="en-US" dirty="0" smtClean="0">
                <a:solidFill>
                  <a:srgbClr val="FF0000"/>
                </a:solidFill>
              </a:rPr>
              <a:t>の問合せ窓口</a:t>
            </a:r>
            <a:endParaRPr lang="en-US" altLang="ja-JP" dirty="0" smtClean="0">
              <a:solidFill>
                <a:srgbClr val="FF0000"/>
              </a:solidFill>
            </a:endParaRPr>
          </a:p>
          <a:p>
            <a:pPr lvl="1" eaLnBrk="0" fontAlgn="base" hangingPunct="0">
              <a:buFont typeface="Wingdings" pitchFamily="2" charset="2"/>
              <a:buChar char="Ø"/>
            </a:pPr>
            <a:r>
              <a:rPr lang="ja-JP" altLang="en-US" dirty="0" smtClean="0">
                <a:solidFill>
                  <a:srgbClr val="FF0000"/>
                </a:solidFill>
              </a:rPr>
              <a:t>○○社 ○○部・・・利用する技術のサポート窓口</a:t>
            </a:r>
          </a:p>
          <a:p>
            <a:pPr lvl="1" eaLnBrk="0" fontAlgn="base" hangingPunct="0"/>
            <a:endParaRPr lang="ja-JP" altLang="en-US" dirty="0" smtClean="0">
              <a:solidFill>
                <a:srgbClr val="FF0000"/>
              </a:solidFill>
            </a:endParaRPr>
          </a:p>
          <a:p>
            <a:endParaRPr kumimoji="1" lang="ja-JP"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4400" b="1" kern="1200" dirty="0" smtClean="0">
                <a:solidFill>
                  <a:schemeClr val="tx1"/>
                </a:solidFill>
                <a:latin typeface="+mj-lt"/>
                <a:ea typeface="+mj-ea"/>
                <a:cs typeface="+mj-cs"/>
              </a:rPr>
              <a:t>6.</a:t>
            </a:r>
            <a:r>
              <a:rPr kumimoji="1" lang="ja-JP" altLang="ja-JP" sz="4400" b="1" kern="1200" dirty="0" smtClean="0">
                <a:solidFill>
                  <a:schemeClr val="tx1"/>
                </a:solidFill>
                <a:latin typeface="+mj-lt"/>
                <a:ea typeface="+mj-ea"/>
                <a:cs typeface="+mj-cs"/>
              </a:rPr>
              <a:t> </a:t>
            </a:r>
            <a:r>
              <a:rPr lang="ja-JP" altLang="en-US" b="1" dirty="0" smtClean="0"/>
              <a:t>テクニカル</a:t>
            </a:r>
            <a:r>
              <a:rPr kumimoji="1" lang="ja-JP" altLang="ja-JP" sz="4400" b="1" kern="1200" dirty="0" smtClean="0">
                <a:solidFill>
                  <a:schemeClr val="tx1"/>
                </a:solidFill>
                <a:latin typeface="+mj-lt"/>
                <a:ea typeface="+mj-ea"/>
                <a:cs typeface="+mj-cs"/>
              </a:rPr>
              <a:t>ソリューション</a:t>
            </a:r>
            <a:endParaRPr kumimoji="1" lang="ja-JP" altLang="en-US" dirty="0"/>
          </a:p>
        </p:txBody>
      </p:sp>
      <p:sp>
        <p:nvSpPr>
          <p:cNvPr id="3" name="コンテンツ プレースホルダ 2"/>
          <p:cNvSpPr>
            <a:spLocks noGrp="1"/>
          </p:cNvSpPr>
          <p:nvPr>
            <p:ph idx="1"/>
          </p:nvPr>
        </p:nvSpPr>
        <p:spPr>
          <a:xfrm>
            <a:off x="457200" y="764704"/>
            <a:ext cx="8229600" cy="4525963"/>
          </a:xfrm>
        </p:spPr>
        <p:txBody>
          <a:bodyPr/>
          <a:lstStyle/>
          <a:p>
            <a:pPr>
              <a:buNone/>
            </a:pPr>
            <a:r>
              <a:rPr kumimoji="1" lang="en-US" altLang="ja-JP" dirty="0" smtClean="0"/>
              <a:t> </a:t>
            </a:r>
            <a:endParaRPr kumimoji="1" lang="ja-JP" altLang="en-US" dirty="0"/>
          </a:p>
        </p:txBody>
      </p:sp>
      <p:sp>
        <p:nvSpPr>
          <p:cNvPr id="40" name="正方形/長方形 19"/>
          <p:cNvSpPr>
            <a:spLocks noChangeArrowheads="1"/>
          </p:cNvSpPr>
          <p:nvPr/>
        </p:nvSpPr>
        <p:spPr bwMode="auto">
          <a:xfrm>
            <a:off x="3563987" y="1316374"/>
            <a:ext cx="2016125" cy="288032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lIns="90000" tIns="46800" rIns="90000" bIns="46800" anchor="ctr"/>
          <a:lstStyle/>
          <a:p>
            <a:endParaRPr lang="ja-JP" altLang="en-US"/>
          </a:p>
        </p:txBody>
      </p:sp>
      <p:sp>
        <p:nvSpPr>
          <p:cNvPr id="43" name="テキスト ボックス 20"/>
          <p:cNvSpPr txBox="1">
            <a:spLocks noChangeArrowheads="1"/>
          </p:cNvSpPr>
          <p:nvPr/>
        </p:nvSpPr>
        <p:spPr bwMode="auto">
          <a:xfrm>
            <a:off x="3614241" y="1388382"/>
            <a:ext cx="1944688" cy="1908215"/>
          </a:xfrm>
          <a:prstGeom prst="rect">
            <a:avLst/>
          </a:prstGeom>
          <a:noFill/>
          <a:ln w="9525">
            <a:noFill/>
            <a:miter lim="800000"/>
            <a:headEnd/>
            <a:tailEnd/>
          </a:ln>
        </p:spPr>
        <p:txBody>
          <a:bodyPr>
            <a:spAutoFit/>
          </a:bodyPr>
          <a:lstStyle/>
          <a:p>
            <a:r>
              <a:rPr lang="en-US" altLang="ja-JP" sz="2000" b="1" dirty="0"/>
              <a:t>WEB</a:t>
            </a:r>
            <a:r>
              <a:rPr lang="ja-JP" altLang="en-US" sz="2000" b="1" dirty="0"/>
              <a:t>サーバー</a:t>
            </a:r>
            <a:endParaRPr lang="en-US" altLang="ja-JP" sz="2000" b="1" dirty="0"/>
          </a:p>
          <a:p>
            <a:endParaRPr lang="en-US" altLang="ja-JP" sz="1400" b="1" dirty="0"/>
          </a:p>
          <a:p>
            <a:r>
              <a:rPr lang="ja-JP" altLang="en-US" sz="1400" dirty="0" smtClean="0"/>
              <a:t>○○機能</a:t>
            </a:r>
            <a:endParaRPr lang="en-US" altLang="ja-JP" sz="1400" dirty="0" smtClean="0"/>
          </a:p>
          <a:p>
            <a:endParaRPr lang="en-US" altLang="ja-JP" sz="1400" dirty="0" smtClean="0"/>
          </a:p>
          <a:p>
            <a:r>
              <a:rPr lang="ja-JP" altLang="en-US" sz="1400" dirty="0" smtClean="0"/>
              <a:t>ミッドレンジサーバー</a:t>
            </a:r>
            <a:endParaRPr lang="en-US" altLang="ja-JP" sz="1400" dirty="0" smtClean="0"/>
          </a:p>
          <a:p>
            <a:r>
              <a:rPr lang="en-US" altLang="ja-JP" sz="1400" dirty="0" smtClean="0"/>
              <a:t>4</a:t>
            </a:r>
            <a:r>
              <a:rPr lang="ja-JP" altLang="en-US" sz="1400" dirty="0" smtClean="0"/>
              <a:t>台構成</a:t>
            </a:r>
            <a:endParaRPr lang="en-US" altLang="ja-JP" sz="1400" dirty="0" smtClean="0"/>
          </a:p>
          <a:p>
            <a:endParaRPr lang="en-US" altLang="ja-JP" sz="1400" dirty="0"/>
          </a:p>
          <a:p>
            <a:endParaRPr lang="ja-JP" altLang="en-US" sz="1400" dirty="0"/>
          </a:p>
        </p:txBody>
      </p:sp>
      <p:sp>
        <p:nvSpPr>
          <p:cNvPr id="45" name="正方形/長方形 19"/>
          <p:cNvSpPr>
            <a:spLocks noChangeArrowheads="1"/>
          </p:cNvSpPr>
          <p:nvPr/>
        </p:nvSpPr>
        <p:spPr bwMode="auto">
          <a:xfrm>
            <a:off x="6443736" y="1316374"/>
            <a:ext cx="2016125" cy="288032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lIns="90000" tIns="46800" rIns="90000" bIns="46800" anchor="ctr"/>
          <a:lstStyle/>
          <a:p>
            <a:endParaRPr lang="ja-JP" altLang="en-US"/>
          </a:p>
        </p:txBody>
      </p:sp>
      <p:sp>
        <p:nvSpPr>
          <p:cNvPr id="46" name="テキスト ボックス 20"/>
          <p:cNvSpPr txBox="1">
            <a:spLocks noChangeArrowheads="1"/>
          </p:cNvSpPr>
          <p:nvPr/>
        </p:nvSpPr>
        <p:spPr bwMode="auto">
          <a:xfrm>
            <a:off x="6515744" y="1351214"/>
            <a:ext cx="1944688" cy="2339102"/>
          </a:xfrm>
          <a:prstGeom prst="rect">
            <a:avLst/>
          </a:prstGeom>
          <a:noFill/>
          <a:ln w="9525">
            <a:noFill/>
            <a:miter lim="800000"/>
            <a:headEnd/>
            <a:tailEnd/>
          </a:ln>
        </p:spPr>
        <p:txBody>
          <a:bodyPr>
            <a:spAutoFit/>
          </a:bodyPr>
          <a:lstStyle/>
          <a:p>
            <a:r>
              <a:rPr lang="en-US" altLang="ja-JP" sz="2000" b="1" dirty="0" smtClean="0"/>
              <a:t>DB</a:t>
            </a:r>
            <a:r>
              <a:rPr lang="ja-JP" altLang="en-US" sz="2000" b="1" dirty="0" smtClean="0"/>
              <a:t>サーバー</a:t>
            </a:r>
            <a:endParaRPr lang="en-US" altLang="ja-JP" sz="2000" b="1" dirty="0"/>
          </a:p>
          <a:p>
            <a:endParaRPr lang="en-US" altLang="ja-JP" sz="1400" b="1" dirty="0"/>
          </a:p>
          <a:p>
            <a:r>
              <a:rPr lang="ja-JP" altLang="en-US" sz="1400" dirty="0" smtClean="0"/>
              <a:t>○○機能</a:t>
            </a:r>
            <a:endParaRPr lang="en-US" altLang="ja-JP" sz="1400" dirty="0" smtClean="0"/>
          </a:p>
          <a:p>
            <a:endParaRPr lang="en-US" altLang="ja-JP" sz="1400" dirty="0" smtClean="0"/>
          </a:p>
          <a:p>
            <a:r>
              <a:rPr lang="ja-JP" altLang="en-US" sz="1400" dirty="0" smtClean="0"/>
              <a:t>ハイエンドサーバー</a:t>
            </a:r>
            <a:endParaRPr lang="en-US" altLang="ja-JP" sz="1400" dirty="0" smtClean="0"/>
          </a:p>
          <a:p>
            <a:r>
              <a:rPr lang="en-US" altLang="ja-JP" sz="1400" dirty="0" smtClean="0"/>
              <a:t>3</a:t>
            </a:r>
            <a:r>
              <a:rPr lang="ja-JP" altLang="en-US" sz="1400" dirty="0" smtClean="0"/>
              <a:t>台構成</a:t>
            </a:r>
            <a:endParaRPr lang="en-US" altLang="ja-JP" sz="1400" dirty="0" smtClean="0"/>
          </a:p>
          <a:p>
            <a:r>
              <a:rPr lang="en-US" altLang="ja-JP" sz="1400" dirty="0" smtClean="0"/>
              <a:t>(</a:t>
            </a:r>
            <a:r>
              <a:rPr lang="ja-JP" altLang="en-US" sz="1400" dirty="0" smtClean="0"/>
              <a:t>マスター</a:t>
            </a:r>
            <a:r>
              <a:rPr lang="en-US" altLang="ja-JP" sz="1400" dirty="0" smtClean="0"/>
              <a:t>1</a:t>
            </a:r>
            <a:r>
              <a:rPr lang="ja-JP" altLang="en-US" sz="1400" dirty="0" smtClean="0"/>
              <a:t>台</a:t>
            </a:r>
            <a:endParaRPr lang="en-US" altLang="ja-JP" sz="1400" dirty="0" smtClean="0"/>
          </a:p>
          <a:p>
            <a:r>
              <a:rPr lang="ja-JP" altLang="en-US" sz="1400" dirty="0" smtClean="0"/>
              <a:t> スレーブ</a:t>
            </a:r>
            <a:r>
              <a:rPr lang="en-US" altLang="ja-JP" sz="1400" dirty="0" smtClean="0"/>
              <a:t>2</a:t>
            </a:r>
            <a:r>
              <a:rPr lang="ja-JP" altLang="en-US" sz="1400" dirty="0" smtClean="0"/>
              <a:t>台</a:t>
            </a:r>
            <a:r>
              <a:rPr lang="en-US" altLang="ja-JP" sz="1400" dirty="0" smtClean="0"/>
              <a:t>)</a:t>
            </a:r>
          </a:p>
          <a:p>
            <a:endParaRPr lang="en-US" altLang="ja-JP" sz="1400" dirty="0"/>
          </a:p>
          <a:p>
            <a:endParaRPr lang="ja-JP" altLang="en-US" sz="1400" dirty="0"/>
          </a:p>
        </p:txBody>
      </p:sp>
      <p:sp>
        <p:nvSpPr>
          <p:cNvPr id="47" name="正方形/長方形 19"/>
          <p:cNvSpPr>
            <a:spLocks noChangeArrowheads="1"/>
          </p:cNvSpPr>
          <p:nvPr/>
        </p:nvSpPr>
        <p:spPr bwMode="auto">
          <a:xfrm>
            <a:off x="641698" y="1316374"/>
            <a:ext cx="1986086" cy="288032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lIns="90000" tIns="46800" rIns="90000" bIns="46800" anchor="ctr"/>
          <a:lstStyle/>
          <a:p>
            <a:endParaRPr lang="ja-JP" altLang="en-US"/>
          </a:p>
        </p:txBody>
      </p:sp>
      <p:sp>
        <p:nvSpPr>
          <p:cNvPr id="51" name="テキスト ボックス 20"/>
          <p:cNvSpPr txBox="1">
            <a:spLocks noChangeArrowheads="1"/>
          </p:cNvSpPr>
          <p:nvPr/>
        </p:nvSpPr>
        <p:spPr bwMode="auto">
          <a:xfrm>
            <a:off x="641698" y="1388382"/>
            <a:ext cx="1944688" cy="1908215"/>
          </a:xfrm>
          <a:prstGeom prst="rect">
            <a:avLst/>
          </a:prstGeom>
          <a:noFill/>
          <a:ln w="9525">
            <a:noFill/>
            <a:miter lim="800000"/>
            <a:headEnd/>
            <a:tailEnd/>
          </a:ln>
        </p:spPr>
        <p:txBody>
          <a:bodyPr>
            <a:spAutoFit/>
          </a:bodyPr>
          <a:lstStyle/>
          <a:p>
            <a:r>
              <a:rPr lang="ja-JP" altLang="en-US" sz="2000" b="1" dirty="0" smtClean="0"/>
              <a:t>クライアント</a:t>
            </a:r>
            <a:endParaRPr lang="en-US" altLang="ja-JP" sz="2000" b="1" dirty="0"/>
          </a:p>
          <a:p>
            <a:endParaRPr lang="en-US" altLang="ja-JP" sz="1400" b="1" dirty="0"/>
          </a:p>
          <a:p>
            <a:r>
              <a:rPr lang="ja-JP" altLang="en-US" sz="1400" dirty="0" smtClean="0"/>
              <a:t>○○機能</a:t>
            </a:r>
            <a:endParaRPr lang="en-US" altLang="ja-JP" sz="1400" dirty="0" smtClean="0"/>
          </a:p>
          <a:p>
            <a:endParaRPr lang="en-US" altLang="ja-JP" sz="1400" dirty="0" smtClean="0"/>
          </a:p>
          <a:p>
            <a:r>
              <a:rPr lang="en-US" altLang="ja-JP" sz="1400" dirty="0" smtClean="0"/>
              <a:t>1000</a:t>
            </a:r>
            <a:r>
              <a:rPr lang="ja-JP" altLang="en-US" sz="1400" dirty="0" smtClean="0"/>
              <a:t>ユーザー</a:t>
            </a:r>
            <a:endParaRPr lang="en-US" altLang="ja-JP" sz="1400" dirty="0" smtClean="0"/>
          </a:p>
          <a:p>
            <a:r>
              <a:rPr lang="en-US" altLang="ja-JP" sz="1400" dirty="0" smtClean="0"/>
              <a:t>1</a:t>
            </a:r>
            <a:r>
              <a:rPr lang="ja-JP" altLang="en-US" sz="1400" dirty="0" smtClean="0"/>
              <a:t>万</a:t>
            </a:r>
            <a:r>
              <a:rPr lang="en-US" altLang="ja-JP" sz="1400" dirty="0" smtClean="0"/>
              <a:t>PV/</a:t>
            </a:r>
            <a:r>
              <a:rPr lang="ja-JP" altLang="en-US" sz="1400" dirty="0" smtClean="0"/>
              <a:t> 時間</a:t>
            </a:r>
            <a:endParaRPr lang="en-US" altLang="ja-JP" sz="1400" dirty="0" smtClean="0"/>
          </a:p>
          <a:p>
            <a:endParaRPr lang="en-US" altLang="ja-JP" sz="1400" dirty="0"/>
          </a:p>
          <a:p>
            <a:endParaRPr lang="ja-JP" altLang="en-US" sz="1400" dirty="0"/>
          </a:p>
        </p:txBody>
      </p:sp>
      <p:pic>
        <p:nvPicPr>
          <p:cNvPr id="52" name="Picture 2" descr="http://t2.gstatic.com/images?q=tbn:ANd9GcQEkz8bhfNpKVf7BjnIBBNCam5joXhuUG5DzE11tcngJ1WTkNxIFw"/>
          <p:cNvPicPr>
            <a:picLocks noChangeAspect="1" noChangeArrowheads="1"/>
          </p:cNvPicPr>
          <p:nvPr/>
        </p:nvPicPr>
        <p:blipFill>
          <a:blip r:embed="rId3" cstate="print"/>
          <a:srcRect/>
          <a:stretch>
            <a:fillRect/>
          </a:stretch>
        </p:blipFill>
        <p:spPr bwMode="auto">
          <a:xfrm>
            <a:off x="1331640" y="3284984"/>
            <a:ext cx="647700" cy="647700"/>
          </a:xfrm>
          <a:prstGeom prst="rect">
            <a:avLst/>
          </a:prstGeom>
          <a:noFill/>
          <a:ln w="9525">
            <a:noFill/>
            <a:miter lim="800000"/>
            <a:headEnd/>
            <a:tailEnd/>
          </a:ln>
        </p:spPr>
      </p:pic>
      <p:sp>
        <p:nvSpPr>
          <p:cNvPr id="55" name="右矢印 54"/>
          <p:cNvSpPr/>
          <p:nvPr/>
        </p:nvSpPr>
        <p:spPr bwMode="auto">
          <a:xfrm>
            <a:off x="2843808" y="2036454"/>
            <a:ext cx="504255" cy="1224136"/>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wrap="none" lIns="90000" tIns="46800" rIns="90000" bIns="46800" anchor="ctr"/>
          <a:lstStyle/>
          <a:p>
            <a:pPr>
              <a:defRPr/>
            </a:pPr>
            <a:endParaRPr lang="ja-JP" altLang="en-US" dirty="0"/>
          </a:p>
        </p:txBody>
      </p:sp>
      <p:sp>
        <p:nvSpPr>
          <p:cNvPr id="56" name="右矢印 55"/>
          <p:cNvSpPr/>
          <p:nvPr/>
        </p:nvSpPr>
        <p:spPr bwMode="auto">
          <a:xfrm>
            <a:off x="5724128" y="2036454"/>
            <a:ext cx="504255" cy="1224136"/>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wrap="none" lIns="90000" tIns="46800" rIns="90000" bIns="46800" anchor="ctr"/>
          <a:lstStyle/>
          <a:p>
            <a:pPr>
              <a:defRPr/>
            </a:pPr>
            <a:endParaRPr lang="ja-JP" altLang="en-US" dirty="0"/>
          </a:p>
        </p:txBody>
      </p:sp>
      <p:sp>
        <p:nvSpPr>
          <p:cNvPr id="58" name="テキスト ボックス 57"/>
          <p:cNvSpPr txBox="1"/>
          <p:nvPr/>
        </p:nvSpPr>
        <p:spPr>
          <a:xfrm>
            <a:off x="539552" y="4233862"/>
            <a:ext cx="2520280" cy="923330"/>
          </a:xfrm>
          <a:prstGeom prst="rect">
            <a:avLst/>
          </a:prstGeom>
          <a:noFill/>
        </p:spPr>
        <p:txBody>
          <a:bodyPr wrap="square" rtlCol="0">
            <a:spAutoFit/>
          </a:bodyPr>
          <a:lstStyle/>
          <a:p>
            <a:r>
              <a:rPr lang="en-US" altLang="ja-JP" dirty="0" smtClean="0"/>
              <a:t>Internet Explorer 8</a:t>
            </a:r>
            <a:r>
              <a:rPr lang="ja-JP" altLang="en-US" dirty="0" smtClean="0"/>
              <a:t>以降</a:t>
            </a:r>
            <a:endParaRPr lang="en-US" altLang="ja-JP" dirty="0" smtClean="0"/>
          </a:p>
          <a:p>
            <a:r>
              <a:rPr lang="en-US" altLang="ja-JP" dirty="0" smtClean="0"/>
              <a:t>Firefox 3</a:t>
            </a:r>
            <a:r>
              <a:rPr lang="ja-JP" altLang="en-US" dirty="0" smtClean="0"/>
              <a:t>以降</a:t>
            </a:r>
            <a:endParaRPr lang="en-US" altLang="ja-JP" dirty="0" smtClean="0"/>
          </a:p>
          <a:p>
            <a:r>
              <a:rPr kumimoji="1" lang="en-US" altLang="ja-JP" dirty="0" smtClean="0"/>
              <a:t>Chrome 6</a:t>
            </a:r>
            <a:r>
              <a:rPr kumimoji="1" lang="ja-JP" altLang="en-US" dirty="0" smtClean="0"/>
              <a:t>以降</a:t>
            </a:r>
            <a:endParaRPr kumimoji="1" lang="ja-JP" altLang="en-US" dirty="0"/>
          </a:p>
        </p:txBody>
      </p:sp>
      <p:sp>
        <p:nvSpPr>
          <p:cNvPr id="61" name="テキスト ボックス 60"/>
          <p:cNvSpPr txBox="1"/>
          <p:nvPr/>
        </p:nvSpPr>
        <p:spPr>
          <a:xfrm>
            <a:off x="3419872" y="4172887"/>
            <a:ext cx="2664296" cy="1200329"/>
          </a:xfrm>
          <a:prstGeom prst="rect">
            <a:avLst/>
          </a:prstGeom>
          <a:noFill/>
        </p:spPr>
        <p:txBody>
          <a:bodyPr wrap="square" rtlCol="0">
            <a:spAutoFit/>
          </a:bodyPr>
          <a:lstStyle/>
          <a:p>
            <a:r>
              <a:rPr kumimoji="1" lang="en-US" altLang="ja-JP" dirty="0" err="1" smtClean="0"/>
              <a:t>Apatch</a:t>
            </a:r>
            <a:r>
              <a:rPr kumimoji="1" lang="en-US" altLang="ja-JP" dirty="0" smtClean="0"/>
              <a:t> Http Server </a:t>
            </a:r>
            <a:r>
              <a:rPr lang="ja-JP" altLang="en-US" dirty="0" smtClean="0"/>
              <a:t> </a:t>
            </a:r>
            <a:r>
              <a:rPr lang="en-US" altLang="ja-JP" dirty="0" smtClean="0"/>
              <a:t>2.2.22</a:t>
            </a:r>
          </a:p>
          <a:p>
            <a:r>
              <a:rPr kumimoji="1" lang="en-US" altLang="ja-JP" dirty="0" smtClean="0"/>
              <a:t>PHP 5.3.10</a:t>
            </a:r>
          </a:p>
          <a:p>
            <a:r>
              <a:rPr lang="en-US" altLang="ja-JP" dirty="0" err="1" smtClean="0"/>
              <a:t>CakePHP</a:t>
            </a:r>
            <a:r>
              <a:rPr lang="en-US" altLang="ja-JP" dirty="0" smtClean="0"/>
              <a:t> 2.0.5</a:t>
            </a:r>
          </a:p>
          <a:p>
            <a:r>
              <a:rPr lang="en-US" altLang="ja-JP" dirty="0" smtClean="0"/>
              <a:t>Red Hat Enterprise Linux</a:t>
            </a:r>
            <a:endParaRPr kumimoji="1" lang="ja-JP" altLang="en-US" dirty="0"/>
          </a:p>
        </p:txBody>
      </p:sp>
      <p:sp>
        <p:nvSpPr>
          <p:cNvPr id="63" name="テキスト ボックス 62"/>
          <p:cNvSpPr txBox="1"/>
          <p:nvPr/>
        </p:nvSpPr>
        <p:spPr>
          <a:xfrm>
            <a:off x="6300192" y="4221088"/>
            <a:ext cx="2664296" cy="646331"/>
          </a:xfrm>
          <a:prstGeom prst="rect">
            <a:avLst/>
          </a:prstGeom>
          <a:noFill/>
        </p:spPr>
        <p:txBody>
          <a:bodyPr wrap="square" rtlCol="0">
            <a:spAutoFit/>
          </a:bodyPr>
          <a:lstStyle/>
          <a:p>
            <a:r>
              <a:rPr kumimoji="1" lang="en-US" altLang="ja-JP" dirty="0" smtClean="0"/>
              <a:t>MySQL5.5.20</a:t>
            </a:r>
          </a:p>
          <a:p>
            <a:r>
              <a:rPr lang="en-US" altLang="ja-JP" dirty="0" smtClean="0"/>
              <a:t>Windows Server 2008 R2</a:t>
            </a:r>
            <a:endParaRPr kumimoji="1" lang="ja-JP" altLang="en-US" dirty="0"/>
          </a:p>
        </p:txBody>
      </p:sp>
      <p:sp>
        <p:nvSpPr>
          <p:cNvPr id="64" name="テキスト ボックス 63"/>
          <p:cNvSpPr txBox="1"/>
          <p:nvPr/>
        </p:nvSpPr>
        <p:spPr>
          <a:xfrm>
            <a:off x="611560" y="5517232"/>
            <a:ext cx="3744416"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kumimoji="1" lang="ja-JP" altLang="en-US" b="1" dirty="0" smtClean="0"/>
              <a:t>開発環境</a:t>
            </a:r>
            <a:r>
              <a:rPr kumimoji="1" lang="en-US" altLang="ja-JP" b="1" dirty="0" smtClean="0"/>
              <a:t>(</a:t>
            </a:r>
            <a:r>
              <a:rPr lang="ja-JP" altLang="en-US" b="1" dirty="0" smtClean="0"/>
              <a:t>個人</a:t>
            </a:r>
            <a:r>
              <a:rPr kumimoji="1" lang="en-US" altLang="ja-JP" b="1" dirty="0" smtClean="0"/>
              <a:t>)</a:t>
            </a:r>
          </a:p>
          <a:p>
            <a:r>
              <a:rPr lang="en-US" altLang="ja-JP" dirty="0" smtClean="0"/>
              <a:t>Eclipse + PDT</a:t>
            </a:r>
          </a:p>
          <a:p>
            <a:r>
              <a:rPr lang="en-US" altLang="ja-JP" dirty="0" err="1" smtClean="0"/>
              <a:t>PHPUnit</a:t>
            </a:r>
            <a:endParaRPr kumimoji="1" lang="ja-JP" altLang="en-US" b="1" dirty="0"/>
          </a:p>
        </p:txBody>
      </p:sp>
      <p:sp>
        <p:nvSpPr>
          <p:cNvPr id="66" name="テキスト ボックス 65"/>
          <p:cNvSpPr txBox="1"/>
          <p:nvPr/>
        </p:nvSpPr>
        <p:spPr>
          <a:xfrm>
            <a:off x="4499992" y="5517232"/>
            <a:ext cx="3960440"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ja-JP" altLang="en-US" b="1" dirty="0" smtClean="0"/>
              <a:t>開発</a:t>
            </a:r>
            <a:r>
              <a:rPr kumimoji="1" lang="ja-JP" altLang="en-US" b="1" dirty="0" smtClean="0"/>
              <a:t>環境</a:t>
            </a:r>
            <a:r>
              <a:rPr kumimoji="1" lang="en-US" altLang="ja-JP" b="1" dirty="0" smtClean="0"/>
              <a:t>(</a:t>
            </a:r>
            <a:r>
              <a:rPr lang="ja-JP" altLang="en-US" b="1" dirty="0" smtClean="0"/>
              <a:t>結合</a:t>
            </a:r>
            <a:r>
              <a:rPr kumimoji="1" lang="en-US" altLang="ja-JP" b="1" dirty="0" smtClean="0"/>
              <a:t>)</a:t>
            </a:r>
          </a:p>
          <a:p>
            <a:r>
              <a:rPr lang="en-US" altLang="ja-JP" dirty="0" smtClean="0"/>
              <a:t>Subversion</a:t>
            </a:r>
          </a:p>
          <a:p>
            <a:r>
              <a:rPr kumimoji="1" lang="en-US" altLang="ja-JP" dirty="0" smtClean="0"/>
              <a:t>Jenkins</a:t>
            </a:r>
            <a:endParaRPr kumimoji="1" lang="ja-JP" altLang="en-US" dirty="0"/>
          </a:p>
        </p:txBody>
      </p:sp>
      <p:sp>
        <p:nvSpPr>
          <p:cNvPr id="18" name="フローチャート : 磁気ディスク 17"/>
          <p:cNvSpPr/>
          <p:nvPr/>
        </p:nvSpPr>
        <p:spPr>
          <a:xfrm>
            <a:off x="6876256" y="3356992"/>
            <a:ext cx="1224136" cy="64807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t>MySQL</a:t>
            </a:r>
            <a:endParaRPr kumimoji="1" lang="ja-JP"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7.</a:t>
            </a:r>
            <a:r>
              <a:rPr lang="ja-JP" altLang="en-US" dirty="0" smtClean="0"/>
              <a:t>プロジェクトリスク</a:t>
            </a:r>
            <a:endParaRPr kumimoji="1" lang="ja-JP" altLang="en-US" dirty="0"/>
          </a:p>
        </p:txBody>
      </p:sp>
      <p:sp>
        <p:nvSpPr>
          <p:cNvPr id="3" name="コンテンツ プレースホルダ 2"/>
          <p:cNvSpPr>
            <a:spLocks noGrp="1"/>
          </p:cNvSpPr>
          <p:nvPr>
            <p:ph idx="1"/>
          </p:nvPr>
        </p:nvSpPr>
        <p:spPr/>
        <p:txBody>
          <a:bodyPr>
            <a:normAutofit fontScale="92500" lnSpcReduction="20000"/>
          </a:bodyPr>
          <a:lstStyle/>
          <a:p>
            <a:r>
              <a:rPr lang="ja-JP" altLang="en-US" dirty="0" smtClean="0">
                <a:solidFill>
                  <a:srgbClr val="FF0000"/>
                </a:solidFill>
              </a:rPr>
              <a:t>○○に協力を仰ぐことはできるのか</a:t>
            </a:r>
            <a:endParaRPr lang="en-US" altLang="ja-JP" dirty="0" smtClean="0">
              <a:solidFill>
                <a:srgbClr val="FF0000"/>
              </a:solidFill>
            </a:endParaRPr>
          </a:p>
          <a:p>
            <a:pPr lvl="1"/>
            <a:r>
              <a:rPr lang="ja-JP" altLang="en-US" dirty="0" smtClean="0">
                <a:solidFill>
                  <a:srgbClr val="FF0000"/>
                </a:solidFill>
              </a:rPr>
              <a:t>○月上旬にミーティングを開催予定</a:t>
            </a:r>
            <a:endParaRPr lang="en-US" altLang="ja-JP" dirty="0" smtClean="0">
              <a:solidFill>
                <a:srgbClr val="FF0000"/>
              </a:solidFill>
            </a:endParaRPr>
          </a:p>
          <a:p>
            <a:r>
              <a:rPr lang="ja-JP" altLang="en-US" dirty="0" smtClean="0">
                <a:solidFill>
                  <a:srgbClr val="FF0000"/>
                </a:solidFill>
              </a:rPr>
              <a:t>アーキテクトの○○が○月に参加できない</a:t>
            </a:r>
            <a:endParaRPr lang="en-US" altLang="ja-JP" dirty="0" smtClean="0">
              <a:solidFill>
                <a:srgbClr val="FF0000"/>
              </a:solidFill>
            </a:endParaRPr>
          </a:p>
          <a:p>
            <a:pPr lvl="1"/>
            <a:r>
              <a:rPr lang="ja-JP" altLang="en-US" dirty="0" smtClean="0">
                <a:solidFill>
                  <a:srgbClr val="FF0000"/>
                </a:solidFill>
              </a:rPr>
              <a:t>代りに○○に参加してもらうよう調整中</a:t>
            </a:r>
            <a:endParaRPr lang="en-US" altLang="ja-JP" dirty="0" smtClean="0">
              <a:solidFill>
                <a:srgbClr val="FF0000"/>
              </a:solidFill>
            </a:endParaRPr>
          </a:p>
          <a:p>
            <a:r>
              <a:rPr kumimoji="1" lang="ja-JP" altLang="en-US" dirty="0" smtClean="0">
                <a:solidFill>
                  <a:srgbClr val="FF0000"/>
                </a:solidFill>
              </a:rPr>
              <a:t>スケジュールにおいて</a:t>
            </a:r>
            <a:r>
              <a:rPr lang="ja-JP" altLang="en-US" dirty="0" smtClean="0">
                <a:solidFill>
                  <a:srgbClr val="FF0000"/>
                </a:solidFill>
              </a:rPr>
              <a:t>○</a:t>
            </a:r>
            <a:r>
              <a:rPr lang="ja-JP" altLang="en-US" dirty="0">
                <a:solidFill>
                  <a:srgbClr val="FF0000"/>
                </a:solidFill>
              </a:rPr>
              <a:t>○</a:t>
            </a:r>
            <a:r>
              <a:rPr kumimoji="1" lang="ja-JP" altLang="en-US" dirty="0" smtClean="0">
                <a:solidFill>
                  <a:srgbClr val="FF0000"/>
                </a:solidFill>
              </a:rPr>
              <a:t>が短い</a:t>
            </a:r>
            <a:endParaRPr kumimoji="1" lang="en-US" altLang="ja-JP" dirty="0" smtClean="0">
              <a:solidFill>
                <a:srgbClr val="FF0000"/>
              </a:solidFill>
            </a:endParaRPr>
          </a:p>
          <a:p>
            <a:pPr lvl="1"/>
            <a:r>
              <a:rPr kumimoji="1" lang="ja-JP" altLang="en-US" dirty="0" smtClean="0">
                <a:solidFill>
                  <a:srgbClr val="FF0000"/>
                </a:solidFill>
              </a:rPr>
              <a:t>スコープ削減を検討中</a:t>
            </a:r>
            <a:endParaRPr kumimoji="1" lang="en-US" altLang="ja-JP" dirty="0" smtClean="0">
              <a:solidFill>
                <a:srgbClr val="FF0000"/>
              </a:solidFill>
            </a:endParaRPr>
          </a:p>
          <a:p>
            <a:r>
              <a:rPr lang="ja-JP" altLang="en-US" dirty="0" smtClean="0">
                <a:solidFill>
                  <a:srgbClr val="FF0000"/>
                </a:solidFill>
              </a:rPr>
              <a:t>○○技術の採用が初めてである</a:t>
            </a:r>
            <a:endParaRPr lang="en-US" altLang="ja-JP" dirty="0" smtClean="0">
              <a:solidFill>
                <a:srgbClr val="FF0000"/>
              </a:solidFill>
            </a:endParaRPr>
          </a:p>
          <a:p>
            <a:pPr lvl="1"/>
            <a:r>
              <a:rPr lang="ja-JP" altLang="en-US" dirty="0" smtClean="0">
                <a:solidFill>
                  <a:srgbClr val="FF0000"/>
                </a:solidFill>
              </a:rPr>
              <a:t>対策未定</a:t>
            </a:r>
            <a:endParaRPr lang="en-US" altLang="ja-JP" dirty="0" smtClean="0">
              <a:solidFill>
                <a:srgbClr val="FF0000"/>
              </a:solidFill>
            </a:endParaRPr>
          </a:p>
          <a:p>
            <a:r>
              <a:rPr lang="ja-JP" altLang="en-US" dirty="0" smtClean="0">
                <a:solidFill>
                  <a:srgbClr val="FF0000"/>
                </a:solidFill>
              </a:rPr>
              <a:t>○○チームの作業場所が分散している</a:t>
            </a:r>
            <a:endParaRPr lang="en-US" altLang="ja-JP" dirty="0" smtClean="0">
              <a:solidFill>
                <a:srgbClr val="FF0000"/>
              </a:solidFill>
            </a:endParaRPr>
          </a:p>
          <a:p>
            <a:pPr lvl="1"/>
            <a:r>
              <a:rPr kumimoji="1" lang="ja-JP" altLang="en-US" dirty="0" smtClean="0">
                <a:solidFill>
                  <a:srgbClr val="FF0000"/>
                </a:solidFill>
              </a:rPr>
              <a:t>対策未定</a:t>
            </a:r>
            <a:endParaRPr kumimoji="1" lang="ja-JP" altLang="en-US"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8.</a:t>
            </a:r>
            <a:r>
              <a:rPr lang="ja-JP" altLang="en-US" dirty="0" smtClean="0"/>
              <a:t>スケジュール</a:t>
            </a:r>
            <a:endParaRPr kumimoji="1" lang="ja-JP" altLang="en-US" dirty="0"/>
          </a:p>
        </p:txBody>
      </p:sp>
      <p:graphicFrame>
        <p:nvGraphicFramePr>
          <p:cNvPr id="6" name="コンテンツ プレースホルダ 5"/>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1726</Words>
  <Application>Microsoft Office PowerPoint</Application>
  <PresentationFormat>画面に合わせる (4:3)</PresentationFormat>
  <Paragraphs>310</Paragraphs>
  <Slides>12</Slides>
  <Notes>12</Notes>
  <HiddenSlides>0</HiddenSlides>
  <MMClips>0</MMClips>
  <ScaleCrop>false</ScaleCrop>
  <HeadingPairs>
    <vt:vector size="4" baseType="variant">
      <vt:variant>
        <vt:lpstr>テーマ</vt:lpstr>
      </vt:variant>
      <vt:variant>
        <vt:i4>1</vt:i4>
      </vt:variant>
      <vt:variant>
        <vt:lpstr>スライド タイトル</vt:lpstr>
      </vt:variant>
      <vt:variant>
        <vt:i4>12</vt:i4>
      </vt:variant>
    </vt:vector>
  </HeadingPairs>
  <TitlesOfParts>
    <vt:vector size="13" baseType="lpstr">
      <vt:lpstr>Office テーマ</vt:lpstr>
      <vt:lpstr>プロジェクト名称</vt:lpstr>
      <vt:lpstr>1.プロジェクトの背景とゴール</vt:lpstr>
      <vt:lpstr>2.プロダクトの概要</vt:lpstr>
      <vt:lpstr>3.プロジェクトの特長</vt:lpstr>
      <vt:lpstr>4.開発対象とするスコープ</vt:lpstr>
      <vt:lpstr>5.プロジェクト環境</vt:lpstr>
      <vt:lpstr>6. テクニカルソリューション</vt:lpstr>
      <vt:lpstr>7.プロジェクトリスク</vt:lpstr>
      <vt:lpstr>8.スケジュール</vt:lpstr>
      <vt:lpstr>9. 優先事項の確認</vt:lpstr>
      <vt:lpstr>10.プロジェクトの体制</vt:lpstr>
      <vt:lpstr>インセプションデッキについて</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Inception Deck</dc:title>
  <dc:creator/>
  <cp:lastModifiedBy/>
  <cp:revision>1</cp:revision>
  <dcterms:modified xsi:type="dcterms:W3CDTF">2012-02-05T15:47:12Z</dcterms:modified>
</cp:coreProperties>
</file>