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9"/>
  </p:notesMasterIdLst>
  <p:sldIdLst>
    <p:sldId id="256" r:id="rId2"/>
    <p:sldId id="325" r:id="rId3"/>
    <p:sldId id="326" r:id="rId4"/>
    <p:sldId id="327" r:id="rId5"/>
    <p:sldId id="329" r:id="rId6"/>
    <p:sldId id="330" r:id="rId7"/>
    <p:sldId id="328" r:id="rId8"/>
    <p:sldId id="305" r:id="rId9"/>
    <p:sldId id="312" r:id="rId10"/>
    <p:sldId id="262" r:id="rId11"/>
    <p:sldId id="313" r:id="rId12"/>
    <p:sldId id="331" r:id="rId13"/>
    <p:sldId id="316" r:id="rId14"/>
    <p:sldId id="334" r:id="rId15"/>
    <p:sldId id="319" r:id="rId16"/>
    <p:sldId id="332" r:id="rId17"/>
    <p:sldId id="317" r:id="rId18"/>
    <p:sldId id="333" r:id="rId19"/>
    <p:sldId id="318" r:id="rId20"/>
    <p:sldId id="321" r:id="rId21"/>
    <p:sldId id="322" r:id="rId22"/>
    <p:sldId id="323" r:id="rId23"/>
    <p:sldId id="336" r:id="rId24"/>
    <p:sldId id="335" r:id="rId25"/>
    <p:sldId id="324" r:id="rId26"/>
    <p:sldId id="310" r:id="rId27"/>
    <p:sldId id="320" r:id="rId28"/>
  </p:sldIdLst>
  <p:sldSz cx="9144000" cy="5143500" type="screen16x9"/>
  <p:notesSz cx="6858000" cy="9144000"/>
  <p:embeddedFontLst>
    <p:embeddedFont>
      <p:font typeface="Abel" panose="020B0604020202020204" charset="0"/>
      <p:regular r:id="rId30"/>
    </p:embeddedFont>
    <p:embeddedFont>
      <p:font typeface="Share Tech" panose="020B0604020202020204" charset="0"/>
      <p:regular r:id="rId31"/>
    </p:embeddedFont>
    <p:embeddedFont>
      <p:font typeface="Walbaum Display"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76">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EECE87-E6A3-478F-B2B5-E149F03D26B5}">
  <a:tblStyle styleId="{BBEECE87-E6A3-478F-B2B5-E149F03D26B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4" autoAdjust="0"/>
    <p:restoredTop sz="94660"/>
  </p:normalViewPr>
  <p:slideViewPr>
    <p:cSldViewPr snapToGrid="0">
      <p:cViewPr varScale="1">
        <p:scale>
          <a:sx n="91" d="100"/>
          <a:sy n="91" d="100"/>
        </p:scale>
        <p:origin x="756" y="66"/>
      </p:cViewPr>
      <p:guideLst>
        <p:guide orient="horz" pos="576"/>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0101521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1085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77207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e2d20e6a94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e2d20e6a94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840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e2d20e6a94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e2d20e6a94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6204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e2d20e6a94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e2d20e6a94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9147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e2d20e6a94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e2d20e6a94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2084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e2d20e6a94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e2d20e6a94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8100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e2d20e6a94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e2d20e6a94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0170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e2d20e6a94_0_10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e2d20e6a94_0_10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785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e2d20e6a94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e2d20e6a94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9977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e4e7c5a600_0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e4e7c5a600_0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2817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e2d20e6a94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e2d20e6a94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7911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e2e85277c2_0_4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e2e85277c2_0_4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2856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e2d20e6a94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e2d20e6a94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8282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e2e85277c2_0_3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e2e85277c2_0_3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3566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34350" y="420225"/>
            <a:ext cx="4416900" cy="1785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30675" y="2337913"/>
            <a:ext cx="3852300" cy="461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5981700" y="-1396375"/>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466050" y="3657575"/>
            <a:ext cx="2909400" cy="29094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31"/>
        <p:cNvGrpSpPr/>
        <p:nvPr/>
      </p:nvGrpSpPr>
      <p:grpSpPr>
        <a:xfrm>
          <a:off x="0" y="0"/>
          <a:ext cx="0" cy="0"/>
          <a:chOff x="0" y="0"/>
          <a:chExt cx="0" cy="0"/>
        </a:xfrm>
      </p:grpSpPr>
      <p:sp>
        <p:nvSpPr>
          <p:cNvPr id="132" name="Google Shape;132;p15"/>
          <p:cNvSpPr/>
          <p:nvPr/>
        </p:nvSpPr>
        <p:spPr>
          <a:xfrm>
            <a:off x="1712850" y="-3641150"/>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txBox="1">
            <a:spLocks noGrp="1"/>
          </p:cNvSpPr>
          <p:nvPr>
            <p:ph type="subTitle" idx="1"/>
          </p:nvPr>
        </p:nvSpPr>
        <p:spPr>
          <a:xfrm>
            <a:off x="716061" y="2058813"/>
            <a:ext cx="2265000" cy="46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Share Tech"/>
              <a:buNone/>
              <a:defRPr sz="1800" b="1">
                <a:latin typeface="Share Tech"/>
                <a:ea typeface="Share Tech"/>
                <a:cs typeface="Share Tech"/>
                <a:sym typeface="Share Tech"/>
              </a:defRPr>
            </a:lvl1pPr>
            <a:lvl2pPr lvl="1" algn="ctr" rtl="0">
              <a:spcBef>
                <a:spcPts val="0"/>
              </a:spcBef>
              <a:spcAft>
                <a:spcPts val="0"/>
              </a:spcAft>
              <a:buSzPts val="1400"/>
              <a:buFont typeface="Share Tech"/>
              <a:buNone/>
              <a:defRPr b="1">
                <a:latin typeface="Share Tech"/>
                <a:ea typeface="Share Tech"/>
                <a:cs typeface="Share Tech"/>
                <a:sym typeface="Share Tech"/>
              </a:defRPr>
            </a:lvl2pPr>
            <a:lvl3pPr lvl="2" algn="ctr" rtl="0">
              <a:spcBef>
                <a:spcPts val="0"/>
              </a:spcBef>
              <a:spcAft>
                <a:spcPts val="0"/>
              </a:spcAft>
              <a:buSzPts val="1400"/>
              <a:buFont typeface="Share Tech"/>
              <a:buNone/>
              <a:defRPr b="1">
                <a:latin typeface="Share Tech"/>
                <a:ea typeface="Share Tech"/>
                <a:cs typeface="Share Tech"/>
                <a:sym typeface="Share Tech"/>
              </a:defRPr>
            </a:lvl3pPr>
            <a:lvl4pPr lvl="3" algn="ctr" rtl="0">
              <a:spcBef>
                <a:spcPts val="0"/>
              </a:spcBef>
              <a:spcAft>
                <a:spcPts val="0"/>
              </a:spcAft>
              <a:buSzPts val="1400"/>
              <a:buFont typeface="Share Tech"/>
              <a:buNone/>
              <a:defRPr b="1">
                <a:latin typeface="Share Tech"/>
                <a:ea typeface="Share Tech"/>
                <a:cs typeface="Share Tech"/>
                <a:sym typeface="Share Tech"/>
              </a:defRPr>
            </a:lvl4pPr>
            <a:lvl5pPr lvl="4" algn="ctr" rtl="0">
              <a:spcBef>
                <a:spcPts val="0"/>
              </a:spcBef>
              <a:spcAft>
                <a:spcPts val="0"/>
              </a:spcAft>
              <a:buSzPts val="1400"/>
              <a:buFont typeface="Share Tech"/>
              <a:buNone/>
              <a:defRPr b="1">
                <a:latin typeface="Share Tech"/>
                <a:ea typeface="Share Tech"/>
                <a:cs typeface="Share Tech"/>
                <a:sym typeface="Share Tech"/>
              </a:defRPr>
            </a:lvl5pPr>
            <a:lvl6pPr lvl="5" algn="ctr" rtl="0">
              <a:spcBef>
                <a:spcPts val="0"/>
              </a:spcBef>
              <a:spcAft>
                <a:spcPts val="0"/>
              </a:spcAft>
              <a:buSzPts val="1400"/>
              <a:buFont typeface="Share Tech"/>
              <a:buNone/>
              <a:defRPr b="1">
                <a:latin typeface="Share Tech"/>
                <a:ea typeface="Share Tech"/>
                <a:cs typeface="Share Tech"/>
                <a:sym typeface="Share Tech"/>
              </a:defRPr>
            </a:lvl6pPr>
            <a:lvl7pPr lvl="6" algn="ctr" rtl="0">
              <a:spcBef>
                <a:spcPts val="0"/>
              </a:spcBef>
              <a:spcAft>
                <a:spcPts val="0"/>
              </a:spcAft>
              <a:buSzPts val="1400"/>
              <a:buFont typeface="Share Tech"/>
              <a:buNone/>
              <a:defRPr b="1">
                <a:latin typeface="Share Tech"/>
                <a:ea typeface="Share Tech"/>
                <a:cs typeface="Share Tech"/>
                <a:sym typeface="Share Tech"/>
              </a:defRPr>
            </a:lvl7pPr>
            <a:lvl8pPr lvl="7" algn="ctr" rtl="0">
              <a:spcBef>
                <a:spcPts val="0"/>
              </a:spcBef>
              <a:spcAft>
                <a:spcPts val="0"/>
              </a:spcAft>
              <a:buSzPts val="1400"/>
              <a:buFont typeface="Share Tech"/>
              <a:buNone/>
              <a:defRPr b="1">
                <a:latin typeface="Share Tech"/>
                <a:ea typeface="Share Tech"/>
                <a:cs typeface="Share Tech"/>
                <a:sym typeface="Share Tech"/>
              </a:defRPr>
            </a:lvl8pPr>
            <a:lvl9pPr lvl="8" algn="ctr" rtl="0">
              <a:spcBef>
                <a:spcPts val="0"/>
              </a:spcBef>
              <a:spcAft>
                <a:spcPts val="0"/>
              </a:spcAft>
              <a:buSzPts val="1400"/>
              <a:buFont typeface="Share Tech"/>
              <a:buNone/>
              <a:defRPr b="1">
                <a:latin typeface="Share Tech"/>
                <a:ea typeface="Share Tech"/>
                <a:cs typeface="Share Tech"/>
                <a:sym typeface="Share Tech"/>
              </a:defRPr>
            </a:lvl9pPr>
          </a:lstStyle>
          <a:p>
            <a:endParaRPr/>
          </a:p>
        </p:txBody>
      </p:sp>
      <p:sp>
        <p:nvSpPr>
          <p:cNvPr id="134" name="Google Shape;134;p15"/>
          <p:cNvSpPr txBox="1">
            <a:spLocks noGrp="1"/>
          </p:cNvSpPr>
          <p:nvPr>
            <p:ph type="subTitle" idx="2"/>
          </p:nvPr>
        </p:nvSpPr>
        <p:spPr>
          <a:xfrm>
            <a:off x="716075" y="2418990"/>
            <a:ext cx="2265000" cy="92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35" name="Google Shape;135;p15"/>
          <p:cNvSpPr txBox="1">
            <a:spLocks noGrp="1"/>
          </p:cNvSpPr>
          <p:nvPr>
            <p:ph type="subTitle" idx="3"/>
          </p:nvPr>
        </p:nvSpPr>
        <p:spPr>
          <a:xfrm>
            <a:off x="3439499" y="2820838"/>
            <a:ext cx="2265000" cy="46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Share Tech"/>
              <a:buNone/>
              <a:defRPr sz="1800" b="1">
                <a:latin typeface="Share Tech"/>
                <a:ea typeface="Share Tech"/>
                <a:cs typeface="Share Tech"/>
                <a:sym typeface="Share Tech"/>
              </a:defRPr>
            </a:lvl1pPr>
            <a:lvl2pPr lvl="1" algn="ctr" rtl="0">
              <a:spcBef>
                <a:spcPts val="0"/>
              </a:spcBef>
              <a:spcAft>
                <a:spcPts val="0"/>
              </a:spcAft>
              <a:buSzPts val="1400"/>
              <a:buFont typeface="Share Tech"/>
              <a:buNone/>
              <a:defRPr b="1">
                <a:latin typeface="Share Tech"/>
                <a:ea typeface="Share Tech"/>
                <a:cs typeface="Share Tech"/>
                <a:sym typeface="Share Tech"/>
              </a:defRPr>
            </a:lvl2pPr>
            <a:lvl3pPr lvl="2" algn="ctr" rtl="0">
              <a:spcBef>
                <a:spcPts val="0"/>
              </a:spcBef>
              <a:spcAft>
                <a:spcPts val="0"/>
              </a:spcAft>
              <a:buSzPts val="1400"/>
              <a:buFont typeface="Share Tech"/>
              <a:buNone/>
              <a:defRPr b="1">
                <a:latin typeface="Share Tech"/>
                <a:ea typeface="Share Tech"/>
                <a:cs typeface="Share Tech"/>
                <a:sym typeface="Share Tech"/>
              </a:defRPr>
            </a:lvl3pPr>
            <a:lvl4pPr lvl="3" algn="ctr" rtl="0">
              <a:spcBef>
                <a:spcPts val="0"/>
              </a:spcBef>
              <a:spcAft>
                <a:spcPts val="0"/>
              </a:spcAft>
              <a:buSzPts val="1400"/>
              <a:buFont typeface="Share Tech"/>
              <a:buNone/>
              <a:defRPr b="1">
                <a:latin typeface="Share Tech"/>
                <a:ea typeface="Share Tech"/>
                <a:cs typeface="Share Tech"/>
                <a:sym typeface="Share Tech"/>
              </a:defRPr>
            </a:lvl4pPr>
            <a:lvl5pPr lvl="4" algn="ctr" rtl="0">
              <a:spcBef>
                <a:spcPts val="0"/>
              </a:spcBef>
              <a:spcAft>
                <a:spcPts val="0"/>
              </a:spcAft>
              <a:buSzPts val="1400"/>
              <a:buFont typeface="Share Tech"/>
              <a:buNone/>
              <a:defRPr b="1">
                <a:latin typeface="Share Tech"/>
                <a:ea typeface="Share Tech"/>
                <a:cs typeface="Share Tech"/>
                <a:sym typeface="Share Tech"/>
              </a:defRPr>
            </a:lvl5pPr>
            <a:lvl6pPr lvl="5" algn="ctr" rtl="0">
              <a:spcBef>
                <a:spcPts val="0"/>
              </a:spcBef>
              <a:spcAft>
                <a:spcPts val="0"/>
              </a:spcAft>
              <a:buSzPts val="1400"/>
              <a:buFont typeface="Share Tech"/>
              <a:buNone/>
              <a:defRPr b="1">
                <a:latin typeface="Share Tech"/>
                <a:ea typeface="Share Tech"/>
                <a:cs typeface="Share Tech"/>
                <a:sym typeface="Share Tech"/>
              </a:defRPr>
            </a:lvl6pPr>
            <a:lvl7pPr lvl="6" algn="ctr" rtl="0">
              <a:spcBef>
                <a:spcPts val="0"/>
              </a:spcBef>
              <a:spcAft>
                <a:spcPts val="0"/>
              </a:spcAft>
              <a:buSzPts val="1400"/>
              <a:buFont typeface="Share Tech"/>
              <a:buNone/>
              <a:defRPr b="1">
                <a:latin typeface="Share Tech"/>
                <a:ea typeface="Share Tech"/>
                <a:cs typeface="Share Tech"/>
                <a:sym typeface="Share Tech"/>
              </a:defRPr>
            </a:lvl7pPr>
            <a:lvl8pPr lvl="7" algn="ctr" rtl="0">
              <a:spcBef>
                <a:spcPts val="0"/>
              </a:spcBef>
              <a:spcAft>
                <a:spcPts val="0"/>
              </a:spcAft>
              <a:buSzPts val="1400"/>
              <a:buFont typeface="Share Tech"/>
              <a:buNone/>
              <a:defRPr b="1">
                <a:latin typeface="Share Tech"/>
                <a:ea typeface="Share Tech"/>
                <a:cs typeface="Share Tech"/>
                <a:sym typeface="Share Tech"/>
              </a:defRPr>
            </a:lvl8pPr>
            <a:lvl9pPr lvl="8" algn="ctr" rtl="0">
              <a:spcBef>
                <a:spcPts val="0"/>
              </a:spcBef>
              <a:spcAft>
                <a:spcPts val="0"/>
              </a:spcAft>
              <a:buSzPts val="1400"/>
              <a:buFont typeface="Share Tech"/>
              <a:buNone/>
              <a:defRPr b="1">
                <a:latin typeface="Share Tech"/>
                <a:ea typeface="Share Tech"/>
                <a:cs typeface="Share Tech"/>
                <a:sym typeface="Share Tech"/>
              </a:defRPr>
            </a:lvl9pPr>
          </a:lstStyle>
          <a:p>
            <a:endParaRPr/>
          </a:p>
        </p:txBody>
      </p:sp>
      <p:sp>
        <p:nvSpPr>
          <p:cNvPr id="136" name="Google Shape;136;p15"/>
          <p:cNvSpPr txBox="1">
            <a:spLocks noGrp="1"/>
          </p:cNvSpPr>
          <p:nvPr>
            <p:ph type="subTitle" idx="4"/>
          </p:nvPr>
        </p:nvSpPr>
        <p:spPr>
          <a:xfrm>
            <a:off x="3439507" y="3181015"/>
            <a:ext cx="2265000" cy="92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37" name="Google Shape;137;p15"/>
          <p:cNvSpPr txBox="1">
            <a:spLocks noGrp="1"/>
          </p:cNvSpPr>
          <p:nvPr>
            <p:ph type="subTitle" idx="5"/>
          </p:nvPr>
        </p:nvSpPr>
        <p:spPr>
          <a:xfrm>
            <a:off x="6162949" y="1595438"/>
            <a:ext cx="2265000" cy="46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Share Tech"/>
              <a:buNone/>
              <a:defRPr sz="1800" b="1">
                <a:latin typeface="Share Tech"/>
                <a:ea typeface="Share Tech"/>
                <a:cs typeface="Share Tech"/>
                <a:sym typeface="Share Tech"/>
              </a:defRPr>
            </a:lvl1pPr>
            <a:lvl2pPr lvl="1" algn="ctr" rtl="0">
              <a:spcBef>
                <a:spcPts val="0"/>
              </a:spcBef>
              <a:spcAft>
                <a:spcPts val="0"/>
              </a:spcAft>
              <a:buSzPts val="1400"/>
              <a:buFont typeface="Share Tech"/>
              <a:buNone/>
              <a:defRPr b="1">
                <a:latin typeface="Share Tech"/>
                <a:ea typeface="Share Tech"/>
                <a:cs typeface="Share Tech"/>
                <a:sym typeface="Share Tech"/>
              </a:defRPr>
            </a:lvl2pPr>
            <a:lvl3pPr lvl="2" algn="ctr" rtl="0">
              <a:spcBef>
                <a:spcPts val="0"/>
              </a:spcBef>
              <a:spcAft>
                <a:spcPts val="0"/>
              </a:spcAft>
              <a:buSzPts val="1400"/>
              <a:buFont typeface="Share Tech"/>
              <a:buNone/>
              <a:defRPr b="1">
                <a:latin typeface="Share Tech"/>
                <a:ea typeface="Share Tech"/>
                <a:cs typeface="Share Tech"/>
                <a:sym typeface="Share Tech"/>
              </a:defRPr>
            </a:lvl3pPr>
            <a:lvl4pPr lvl="3" algn="ctr" rtl="0">
              <a:spcBef>
                <a:spcPts val="0"/>
              </a:spcBef>
              <a:spcAft>
                <a:spcPts val="0"/>
              </a:spcAft>
              <a:buSzPts val="1400"/>
              <a:buFont typeface="Share Tech"/>
              <a:buNone/>
              <a:defRPr b="1">
                <a:latin typeface="Share Tech"/>
                <a:ea typeface="Share Tech"/>
                <a:cs typeface="Share Tech"/>
                <a:sym typeface="Share Tech"/>
              </a:defRPr>
            </a:lvl4pPr>
            <a:lvl5pPr lvl="4" algn="ctr" rtl="0">
              <a:spcBef>
                <a:spcPts val="0"/>
              </a:spcBef>
              <a:spcAft>
                <a:spcPts val="0"/>
              </a:spcAft>
              <a:buSzPts val="1400"/>
              <a:buFont typeface="Share Tech"/>
              <a:buNone/>
              <a:defRPr b="1">
                <a:latin typeface="Share Tech"/>
                <a:ea typeface="Share Tech"/>
                <a:cs typeface="Share Tech"/>
                <a:sym typeface="Share Tech"/>
              </a:defRPr>
            </a:lvl5pPr>
            <a:lvl6pPr lvl="5" algn="ctr" rtl="0">
              <a:spcBef>
                <a:spcPts val="0"/>
              </a:spcBef>
              <a:spcAft>
                <a:spcPts val="0"/>
              </a:spcAft>
              <a:buSzPts val="1400"/>
              <a:buFont typeface="Share Tech"/>
              <a:buNone/>
              <a:defRPr b="1">
                <a:latin typeface="Share Tech"/>
                <a:ea typeface="Share Tech"/>
                <a:cs typeface="Share Tech"/>
                <a:sym typeface="Share Tech"/>
              </a:defRPr>
            </a:lvl6pPr>
            <a:lvl7pPr lvl="6" algn="ctr" rtl="0">
              <a:spcBef>
                <a:spcPts val="0"/>
              </a:spcBef>
              <a:spcAft>
                <a:spcPts val="0"/>
              </a:spcAft>
              <a:buSzPts val="1400"/>
              <a:buFont typeface="Share Tech"/>
              <a:buNone/>
              <a:defRPr b="1">
                <a:latin typeface="Share Tech"/>
                <a:ea typeface="Share Tech"/>
                <a:cs typeface="Share Tech"/>
                <a:sym typeface="Share Tech"/>
              </a:defRPr>
            </a:lvl7pPr>
            <a:lvl8pPr lvl="7" algn="ctr" rtl="0">
              <a:spcBef>
                <a:spcPts val="0"/>
              </a:spcBef>
              <a:spcAft>
                <a:spcPts val="0"/>
              </a:spcAft>
              <a:buSzPts val="1400"/>
              <a:buFont typeface="Share Tech"/>
              <a:buNone/>
              <a:defRPr b="1">
                <a:latin typeface="Share Tech"/>
                <a:ea typeface="Share Tech"/>
                <a:cs typeface="Share Tech"/>
                <a:sym typeface="Share Tech"/>
              </a:defRPr>
            </a:lvl8pPr>
            <a:lvl9pPr lvl="8" algn="ctr" rtl="0">
              <a:spcBef>
                <a:spcPts val="0"/>
              </a:spcBef>
              <a:spcAft>
                <a:spcPts val="0"/>
              </a:spcAft>
              <a:buSzPts val="1400"/>
              <a:buFont typeface="Share Tech"/>
              <a:buNone/>
              <a:defRPr b="1">
                <a:latin typeface="Share Tech"/>
                <a:ea typeface="Share Tech"/>
                <a:cs typeface="Share Tech"/>
                <a:sym typeface="Share Tech"/>
              </a:defRPr>
            </a:lvl9pPr>
          </a:lstStyle>
          <a:p>
            <a:endParaRPr/>
          </a:p>
        </p:txBody>
      </p:sp>
      <p:sp>
        <p:nvSpPr>
          <p:cNvPr id="138" name="Google Shape;138;p15"/>
          <p:cNvSpPr txBox="1">
            <a:spLocks noGrp="1"/>
          </p:cNvSpPr>
          <p:nvPr>
            <p:ph type="subTitle" idx="6"/>
          </p:nvPr>
        </p:nvSpPr>
        <p:spPr>
          <a:xfrm>
            <a:off x="6162951" y="1955615"/>
            <a:ext cx="2265000" cy="92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39" name="Google Shape;139;p15"/>
          <p:cNvSpPr txBox="1">
            <a:spLocks noGrp="1"/>
          </p:cNvSpPr>
          <p:nvPr>
            <p:ph type="title"/>
          </p:nvPr>
        </p:nvSpPr>
        <p:spPr>
          <a:xfrm>
            <a:off x="720300" y="452325"/>
            <a:ext cx="7176000" cy="615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0" name="Google Shape;140;p15"/>
          <p:cNvSpPr/>
          <p:nvPr/>
        </p:nvSpPr>
        <p:spPr>
          <a:xfrm>
            <a:off x="8487620" y="186600"/>
            <a:ext cx="493800" cy="256500"/>
          </a:xfrm>
          <a:prstGeom prst="snip2DiagRect">
            <a:avLst>
              <a:gd name="adj1" fmla="val 0"/>
              <a:gd name="adj2"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8833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p:nvPr/>
        </p:nvSpPr>
        <p:spPr>
          <a:xfrm>
            <a:off x="-1542450" y="3501600"/>
            <a:ext cx="3161100" cy="31611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title" hasCustomPrompt="1"/>
          </p:nvPr>
        </p:nvSpPr>
        <p:spPr>
          <a:xfrm>
            <a:off x="1234935" y="1602638"/>
            <a:ext cx="1234500" cy="110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6" name="Google Shape;16;p3"/>
          <p:cNvSpPr txBox="1">
            <a:spLocks noGrp="1"/>
          </p:cNvSpPr>
          <p:nvPr>
            <p:ph type="subTitle" idx="1"/>
          </p:nvPr>
        </p:nvSpPr>
        <p:spPr>
          <a:xfrm>
            <a:off x="713401" y="3936588"/>
            <a:ext cx="2420100" cy="66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b="1"/>
            </a:lvl2pPr>
            <a:lvl3pPr lvl="2" rtl="0">
              <a:lnSpc>
                <a:spcPct val="100000"/>
              </a:lnSpc>
              <a:spcBef>
                <a:spcPts val="0"/>
              </a:spcBef>
              <a:spcAft>
                <a:spcPts val="0"/>
              </a:spcAft>
              <a:buNone/>
              <a:defRPr sz="1600" b="1"/>
            </a:lvl3pPr>
            <a:lvl4pPr lvl="3" rtl="0">
              <a:lnSpc>
                <a:spcPct val="100000"/>
              </a:lnSpc>
              <a:spcBef>
                <a:spcPts val="0"/>
              </a:spcBef>
              <a:spcAft>
                <a:spcPts val="0"/>
              </a:spcAft>
              <a:buNone/>
              <a:defRPr sz="1600" b="1"/>
            </a:lvl4pPr>
            <a:lvl5pPr lvl="4" rtl="0">
              <a:lnSpc>
                <a:spcPct val="100000"/>
              </a:lnSpc>
              <a:spcBef>
                <a:spcPts val="0"/>
              </a:spcBef>
              <a:spcAft>
                <a:spcPts val="0"/>
              </a:spcAft>
              <a:buNone/>
              <a:defRPr sz="1600" b="1"/>
            </a:lvl5pPr>
            <a:lvl6pPr lvl="5" rtl="0">
              <a:lnSpc>
                <a:spcPct val="100000"/>
              </a:lnSpc>
              <a:spcBef>
                <a:spcPts val="0"/>
              </a:spcBef>
              <a:spcAft>
                <a:spcPts val="0"/>
              </a:spcAft>
              <a:buNone/>
              <a:defRPr sz="1600" b="1"/>
            </a:lvl6pPr>
            <a:lvl7pPr lvl="6" rtl="0">
              <a:lnSpc>
                <a:spcPct val="100000"/>
              </a:lnSpc>
              <a:spcBef>
                <a:spcPts val="0"/>
              </a:spcBef>
              <a:spcAft>
                <a:spcPts val="0"/>
              </a:spcAft>
              <a:buNone/>
              <a:defRPr sz="1600" b="1"/>
            </a:lvl7pPr>
            <a:lvl8pPr lvl="7" rtl="0">
              <a:lnSpc>
                <a:spcPct val="100000"/>
              </a:lnSpc>
              <a:spcBef>
                <a:spcPts val="0"/>
              </a:spcBef>
              <a:spcAft>
                <a:spcPts val="0"/>
              </a:spcAft>
              <a:buNone/>
              <a:defRPr sz="1600" b="1"/>
            </a:lvl8pPr>
            <a:lvl9pPr lvl="8" rtl="0">
              <a:lnSpc>
                <a:spcPct val="100000"/>
              </a:lnSpc>
              <a:spcBef>
                <a:spcPts val="0"/>
              </a:spcBef>
              <a:spcAft>
                <a:spcPts val="0"/>
              </a:spcAft>
              <a:buNone/>
              <a:defRPr sz="1600" b="1"/>
            </a:lvl9pPr>
          </a:lstStyle>
          <a:p>
            <a:endParaRPr/>
          </a:p>
        </p:txBody>
      </p:sp>
      <p:sp>
        <p:nvSpPr>
          <p:cNvPr id="17" name="Google Shape;17;p3"/>
          <p:cNvSpPr txBox="1">
            <a:spLocks noGrp="1"/>
          </p:cNvSpPr>
          <p:nvPr>
            <p:ph type="title" idx="2"/>
          </p:nvPr>
        </p:nvSpPr>
        <p:spPr>
          <a:xfrm>
            <a:off x="713400" y="2848038"/>
            <a:ext cx="4492200" cy="800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8" name="Google Shape;18;p3"/>
          <p:cNvGrpSpPr/>
          <p:nvPr/>
        </p:nvGrpSpPr>
        <p:grpSpPr>
          <a:xfrm>
            <a:off x="476375" y="464863"/>
            <a:ext cx="987245" cy="256500"/>
            <a:chOff x="713275" y="4065425"/>
            <a:chExt cx="987245" cy="256500"/>
          </a:xfrm>
        </p:grpSpPr>
        <p:sp>
          <p:nvSpPr>
            <p:cNvPr id="19" name="Google Shape;19;p3"/>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14">
    <p:spTree>
      <p:nvGrpSpPr>
        <p:cNvPr id="1" name="Shape 181"/>
        <p:cNvGrpSpPr/>
        <p:nvPr/>
      </p:nvGrpSpPr>
      <p:grpSpPr>
        <a:xfrm>
          <a:off x="0" y="0"/>
          <a:ext cx="0" cy="0"/>
          <a:chOff x="0" y="0"/>
          <a:chExt cx="0" cy="0"/>
        </a:xfrm>
      </p:grpSpPr>
      <p:sp>
        <p:nvSpPr>
          <p:cNvPr id="182" name="Google Shape;182;p18"/>
          <p:cNvSpPr/>
          <p:nvPr/>
        </p:nvSpPr>
        <p:spPr>
          <a:xfrm>
            <a:off x="-1035875" y="3858700"/>
            <a:ext cx="2207400" cy="22074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8"/>
          <p:cNvSpPr/>
          <p:nvPr/>
        </p:nvSpPr>
        <p:spPr>
          <a:xfrm>
            <a:off x="3863825" y="356400"/>
            <a:ext cx="4175400" cy="41754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8"/>
          <p:cNvSpPr txBox="1">
            <a:spLocks noGrp="1"/>
          </p:cNvSpPr>
          <p:nvPr>
            <p:ph type="title"/>
          </p:nvPr>
        </p:nvSpPr>
        <p:spPr>
          <a:xfrm>
            <a:off x="715500" y="2354100"/>
            <a:ext cx="4039500" cy="61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85" name="Google Shape;185;p18"/>
          <p:cNvSpPr txBox="1">
            <a:spLocks noGrp="1"/>
          </p:cNvSpPr>
          <p:nvPr>
            <p:ph type="subTitle" idx="1"/>
          </p:nvPr>
        </p:nvSpPr>
        <p:spPr>
          <a:xfrm>
            <a:off x="713400" y="3188100"/>
            <a:ext cx="4041600" cy="141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1200"/>
              </a:spcBef>
              <a:spcAft>
                <a:spcPts val="0"/>
              </a:spcAft>
              <a:buNone/>
              <a:defRPr sz="1600" b="1"/>
            </a:lvl2pPr>
            <a:lvl3pPr lvl="2" rtl="0">
              <a:lnSpc>
                <a:spcPct val="100000"/>
              </a:lnSpc>
              <a:spcBef>
                <a:spcPts val="1200"/>
              </a:spcBef>
              <a:spcAft>
                <a:spcPts val="0"/>
              </a:spcAft>
              <a:buNone/>
              <a:defRPr sz="1600" b="1"/>
            </a:lvl3pPr>
            <a:lvl4pPr lvl="3" rtl="0">
              <a:lnSpc>
                <a:spcPct val="100000"/>
              </a:lnSpc>
              <a:spcBef>
                <a:spcPts val="1200"/>
              </a:spcBef>
              <a:spcAft>
                <a:spcPts val="0"/>
              </a:spcAft>
              <a:buNone/>
              <a:defRPr sz="1600" b="1"/>
            </a:lvl4pPr>
            <a:lvl5pPr lvl="4" rtl="0">
              <a:lnSpc>
                <a:spcPct val="100000"/>
              </a:lnSpc>
              <a:spcBef>
                <a:spcPts val="1200"/>
              </a:spcBef>
              <a:spcAft>
                <a:spcPts val="0"/>
              </a:spcAft>
              <a:buNone/>
              <a:defRPr sz="1600" b="1"/>
            </a:lvl5pPr>
            <a:lvl6pPr lvl="5" rtl="0">
              <a:lnSpc>
                <a:spcPct val="100000"/>
              </a:lnSpc>
              <a:spcBef>
                <a:spcPts val="1200"/>
              </a:spcBef>
              <a:spcAft>
                <a:spcPts val="0"/>
              </a:spcAft>
              <a:buNone/>
              <a:defRPr sz="1600" b="1"/>
            </a:lvl6pPr>
            <a:lvl7pPr lvl="6" rtl="0">
              <a:lnSpc>
                <a:spcPct val="100000"/>
              </a:lnSpc>
              <a:spcBef>
                <a:spcPts val="1200"/>
              </a:spcBef>
              <a:spcAft>
                <a:spcPts val="0"/>
              </a:spcAft>
              <a:buNone/>
              <a:defRPr sz="1600" b="1"/>
            </a:lvl7pPr>
            <a:lvl8pPr lvl="7" rtl="0">
              <a:lnSpc>
                <a:spcPct val="100000"/>
              </a:lnSpc>
              <a:spcBef>
                <a:spcPts val="1200"/>
              </a:spcBef>
              <a:spcAft>
                <a:spcPts val="0"/>
              </a:spcAft>
              <a:buNone/>
              <a:defRPr sz="1600" b="1"/>
            </a:lvl8pPr>
            <a:lvl9pPr lvl="8" rtl="0">
              <a:lnSpc>
                <a:spcPct val="100000"/>
              </a:lnSpc>
              <a:spcBef>
                <a:spcPts val="1200"/>
              </a:spcBef>
              <a:spcAft>
                <a:spcPts val="1200"/>
              </a:spcAft>
              <a:buNone/>
              <a:defRPr sz="1600" b="1"/>
            </a:lvl9pPr>
          </a:lstStyle>
          <a:p>
            <a:endParaRPr/>
          </a:p>
        </p:txBody>
      </p:sp>
      <p:sp>
        <p:nvSpPr>
          <p:cNvPr id="186" name="Google Shape;186;p18"/>
          <p:cNvSpPr/>
          <p:nvPr/>
        </p:nvSpPr>
        <p:spPr>
          <a:xfrm>
            <a:off x="8488569" y="3741700"/>
            <a:ext cx="445800" cy="256500"/>
          </a:xfrm>
          <a:prstGeom prst="snip2DiagRect">
            <a:avLst>
              <a:gd name="adj1" fmla="val 0"/>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4">
  <p:cSld name="CUSTOM_14_1_1_1_1">
    <p:spTree>
      <p:nvGrpSpPr>
        <p:cNvPr id="1" name="Shape 203"/>
        <p:cNvGrpSpPr/>
        <p:nvPr/>
      </p:nvGrpSpPr>
      <p:grpSpPr>
        <a:xfrm>
          <a:off x="0" y="0"/>
          <a:ext cx="0" cy="0"/>
          <a:chOff x="0" y="0"/>
          <a:chExt cx="0" cy="0"/>
        </a:xfrm>
      </p:grpSpPr>
      <p:sp>
        <p:nvSpPr>
          <p:cNvPr id="204" name="Google Shape;204;p22"/>
          <p:cNvSpPr/>
          <p:nvPr/>
        </p:nvSpPr>
        <p:spPr>
          <a:xfrm>
            <a:off x="-1505500" y="-2127550"/>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6867525" y="3073025"/>
            <a:ext cx="4267200" cy="42672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txBox="1">
            <a:spLocks noGrp="1"/>
          </p:cNvSpPr>
          <p:nvPr>
            <p:ph type="title"/>
          </p:nvPr>
        </p:nvSpPr>
        <p:spPr>
          <a:xfrm>
            <a:off x="713400" y="1679100"/>
            <a:ext cx="3153600" cy="61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07" name="Google Shape;207;p22"/>
          <p:cNvSpPr txBox="1">
            <a:spLocks noGrp="1"/>
          </p:cNvSpPr>
          <p:nvPr>
            <p:ph type="subTitle" idx="1"/>
          </p:nvPr>
        </p:nvSpPr>
        <p:spPr>
          <a:xfrm>
            <a:off x="713401" y="2294701"/>
            <a:ext cx="3153600" cy="116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1200"/>
              </a:spcBef>
              <a:spcAft>
                <a:spcPts val="0"/>
              </a:spcAft>
              <a:buNone/>
              <a:defRPr sz="1600" b="1"/>
            </a:lvl2pPr>
            <a:lvl3pPr lvl="2" rtl="0">
              <a:lnSpc>
                <a:spcPct val="100000"/>
              </a:lnSpc>
              <a:spcBef>
                <a:spcPts val="1200"/>
              </a:spcBef>
              <a:spcAft>
                <a:spcPts val="0"/>
              </a:spcAft>
              <a:buNone/>
              <a:defRPr sz="1600" b="1"/>
            </a:lvl3pPr>
            <a:lvl4pPr lvl="3" rtl="0">
              <a:lnSpc>
                <a:spcPct val="100000"/>
              </a:lnSpc>
              <a:spcBef>
                <a:spcPts val="1200"/>
              </a:spcBef>
              <a:spcAft>
                <a:spcPts val="0"/>
              </a:spcAft>
              <a:buNone/>
              <a:defRPr sz="1600" b="1"/>
            </a:lvl4pPr>
            <a:lvl5pPr lvl="4" rtl="0">
              <a:lnSpc>
                <a:spcPct val="100000"/>
              </a:lnSpc>
              <a:spcBef>
                <a:spcPts val="1200"/>
              </a:spcBef>
              <a:spcAft>
                <a:spcPts val="0"/>
              </a:spcAft>
              <a:buNone/>
              <a:defRPr sz="1600" b="1"/>
            </a:lvl5pPr>
            <a:lvl6pPr lvl="5" rtl="0">
              <a:lnSpc>
                <a:spcPct val="100000"/>
              </a:lnSpc>
              <a:spcBef>
                <a:spcPts val="1200"/>
              </a:spcBef>
              <a:spcAft>
                <a:spcPts val="0"/>
              </a:spcAft>
              <a:buNone/>
              <a:defRPr sz="1600" b="1"/>
            </a:lvl6pPr>
            <a:lvl7pPr lvl="6" rtl="0">
              <a:lnSpc>
                <a:spcPct val="100000"/>
              </a:lnSpc>
              <a:spcBef>
                <a:spcPts val="1200"/>
              </a:spcBef>
              <a:spcAft>
                <a:spcPts val="0"/>
              </a:spcAft>
              <a:buNone/>
              <a:defRPr sz="1600" b="1"/>
            </a:lvl7pPr>
            <a:lvl8pPr lvl="7" rtl="0">
              <a:lnSpc>
                <a:spcPct val="100000"/>
              </a:lnSpc>
              <a:spcBef>
                <a:spcPts val="1200"/>
              </a:spcBef>
              <a:spcAft>
                <a:spcPts val="0"/>
              </a:spcAft>
              <a:buNone/>
              <a:defRPr sz="1600" b="1"/>
            </a:lvl8pPr>
            <a:lvl9pPr lvl="8" rtl="0">
              <a:lnSpc>
                <a:spcPct val="100000"/>
              </a:lnSpc>
              <a:spcBef>
                <a:spcPts val="1200"/>
              </a:spcBef>
              <a:spcAft>
                <a:spcPts val="1200"/>
              </a:spcAft>
              <a:buNone/>
              <a:defRPr sz="1600" b="1"/>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7">
    <p:spTree>
      <p:nvGrpSpPr>
        <p:cNvPr id="1" name="Shape 257"/>
        <p:cNvGrpSpPr/>
        <p:nvPr/>
      </p:nvGrpSpPr>
      <p:grpSpPr>
        <a:xfrm>
          <a:off x="0" y="0"/>
          <a:ext cx="0" cy="0"/>
          <a:chOff x="0" y="0"/>
          <a:chExt cx="0" cy="0"/>
        </a:xfrm>
      </p:grpSpPr>
      <p:sp>
        <p:nvSpPr>
          <p:cNvPr id="258" name="Google Shape;258;p27"/>
          <p:cNvSpPr/>
          <p:nvPr/>
        </p:nvSpPr>
        <p:spPr>
          <a:xfrm>
            <a:off x="1712850" y="-3641150"/>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8">
    <p:spTree>
      <p:nvGrpSpPr>
        <p:cNvPr id="1" name="Shape 259"/>
        <p:cNvGrpSpPr/>
        <p:nvPr/>
      </p:nvGrpSpPr>
      <p:grpSpPr>
        <a:xfrm>
          <a:off x="0" y="0"/>
          <a:ext cx="0" cy="0"/>
          <a:chOff x="0" y="0"/>
          <a:chExt cx="0" cy="0"/>
        </a:xfrm>
      </p:grpSpPr>
      <p:sp>
        <p:nvSpPr>
          <p:cNvPr id="260" name="Google Shape;260;p28"/>
          <p:cNvSpPr/>
          <p:nvPr/>
        </p:nvSpPr>
        <p:spPr>
          <a:xfrm>
            <a:off x="5445675" y="1656175"/>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a:off x="-2345775" y="-2363375"/>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 name="Google Shape;262;p28"/>
          <p:cNvGrpSpPr/>
          <p:nvPr/>
        </p:nvGrpSpPr>
        <p:grpSpPr>
          <a:xfrm rot="10800000" flipH="1">
            <a:off x="-28950" y="4604104"/>
            <a:ext cx="6791775" cy="567596"/>
            <a:chOff x="279125" y="-193646"/>
            <a:chExt cx="6791775" cy="567596"/>
          </a:xfrm>
        </p:grpSpPr>
        <p:cxnSp>
          <p:nvCxnSpPr>
            <p:cNvPr id="263" name="Google Shape;263;p28"/>
            <p:cNvCxnSpPr/>
            <p:nvPr/>
          </p:nvCxnSpPr>
          <p:spPr>
            <a:xfrm>
              <a:off x="279125" y="-193646"/>
              <a:ext cx="564000" cy="564000"/>
            </a:xfrm>
            <a:prstGeom prst="straightConnector1">
              <a:avLst/>
            </a:prstGeom>
            <a:noFill/>
            <a:ln w="9525" cap="flat" cmpd="sng">
              <a:solidFill>
                <a:schemeClr val="accent2"/>
              </a:solidFill>
              <a:prstDash val="solid"/>
              <a:round/>
              <a:headEnd type="none" w="med" len="med"/>
              <a:tailEnd type="none" w="med" len="med"/>
            </a:ln>
          </p:spPr>
        </p:cxnSp>
        <p:cxnSp>
          <p:nvCxnSpPr>
            <p:cNvPr id="264" name="Google Shape;264;p28"/>
            <p:cNvCxnSpPr/>
            <p:nvPr/>
          </p:nvCxnSpPr>
          <p:spPr>
            <a:xfrm>
              <a:off x="839600" y="373950"/>
              <a:ext cx="6231300" cy="0"/>
            </a:xfrm>
            <a:prstGeom prst="straightConnector1">
              <a:avLst/>
            </a:prstGeom>
            <a:noFill/>
            <a:ln w="9525" cap="flat" cmpd="sng">
              <a:solidFill>
                <a:schemeClr val="accent2"/>
              </a:solidFill>
              <a:prstDash val="solid"/>
              <a:round/>
              <a:headEnd type="none" w="med" len="med"/>
              <a:tailEnd type="oval" w="med" len="med"/>
            </a:ln>
          </p:spPr>
        </p:cxnSp>
      </p:grpSp>
      <p:grpSp>
        <p:nvGrpSpPr>
          <p:cNvPr id="265" name="Google Shape;265;p28"/>
          <p:cNvGrpSpPr/>
          <p:nvPr/>
        </p:nvGrpSpPr>
        <p:grpSpPr>
          <a:xfrm flipH="1">
            <a:off x="2361825" y="-14671"/>
            <a:ext cx="6791775" cy="567596"/>
            <a:chOff x="279125" y="-193646"/>
            <a:chExt cx="6791775" cy="567596"/>
          </a:xfrm>
        </p:grpSpPr>
        <p:cxnSp>
          <p:nvCxnSpPr>
            <p:cNvPr id="266" name="Google Shape;266;p28"/>
            <p:cNvCxnSpPr/>
            <p:nvPr/>
          </p:nvCxnSpPr>
          <p:spPr>
            <a:xfrm>
              <a:off x="279125" y="-193646"/>
              <a:ext cx="564000" cy="564000"/>
            </a:xfrm>
            <a:prstGeom prst="straightConnector1">
              <a:avLst/>
            </a:prstGeom>
            <a:noFill/>
            <a:ln w="9525" cap="flat" cmpd="sng">
              <a:solidFill>
                <a:schemeClr val="accent2"/>
              </a:solidFill>
              <a:prstDash val="solid"/>
              <a:round/>
              <a:headEnd type="none" w="med" len="med"/>
              <a:tailEnd type="none" w="med" len="med"/>
            </a:ln>
          </p:spPr>
        </p:cxnSp>
        <p:cxnSp>
          <p:nvCxnSpPr>
            <p:cNvPr id="267" name="Google Shape;267;p28"/>
            <p:cNvCxnSpPr/>
            <p:nvPr/>
          </p:nvCxnSpPr>
          <p:spPr>
            <a:xfrm>
              <a:off x="839600" y="373950"/>
              <a:ext cx="6231300" cy="0"/>
            </a:xfrm>
            <a:prstGeom prst="straightConnector1">
              <a:avLst/>
            </a:prstGeom>
            <a:noFill/>
            <a:ln w="9525" cap="flat" cmpd="sng">
              <a:solidFill>
                <a:schemeClr val="accent2"/>
              </a:solidFill>
              <a:prstDash val="solid"/>
              <a:round/>
              <a:headEnd type="none" w="med" len="med"/>
              <a:tailEnd type="oval" w="med" len="med"/>
            </a:ln>
          </p:spPr>
        </p:cxnSp>
      </p:grpSp>
      <p:grpSp>
        <p:nvGrpSpPr>
          <p:cNvPr id="268" name="Google Shape;268;p28"/>
          <p:cNvGrpSpPr/>
          <p:nvPr/>
        </p:nvGrpSpPr>
        <p:grpSpPr>
          <a:xfrm rot="5400000">
            <a:off x="8131265" y="1121612"/>
            <a:ext cx="987245" cy="256500"/>
            <a:chOff x="713275" y="4065425"/>
            <a:chExt cx="987245" cy="256500"/>
          </a:xfrm>
        </p:grpSpPr>
        <p:sp>
          <p:nvSpPr>
            <p:cNvPr id="269" name="Google Shape;269;p28"/>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8"/>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 name="Google Shape;272;p28"/>
          <p:cNvGrpSpPr/>
          <p:nvPr/>
        </p:nvGrpSpPr>
        <p:grpSpPr>
          <a:xfrm rot="5400000">
            <a:off x="25490" y="3765388"/>
            <a:ext cx="987245" cy="256500"/>
            <a:chOff x="713275" y="4065425"/>
            <a:chExt cx="987245" cy="256500"/>
          </a:xfrm>
        </p:grpSpPr>
        <p:sp>
          <p:nvSpPr>
            <p:cNvPr id="273" name="Google Shape;273;p28"/>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0"/>
        <p:cNvGrpSpPr/>
        <p:nvPr/>
      </p:nvGrpSpPr>
      <p:grpSpPr>
        <a:xfrm>
          <a:off x="0" y="0"/>
          <a:ext cx="0" cy="0"/>
          <a:chOff x="0" y="0"/>
          <a:chExt cx="0" cy="0"/>
        </a:xfrm>
      </p:grpSpPr>
      <p:sp>
        <p:nvSpPr>
          <p:cNvPr id="51" name="Google Shape;51;p7"/>
          <p:cNvSpPr/>
          <p:nvPr/>
        </p:nvSpPr>
        <p:spPr>
          <a:xfrm>
            <a:off x="-1847350" y="2963200"/>
            <a:ext cx="4191000" cy="41910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267200" y="-2144650"/>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a:off x="7248525" y="3463225"/>
            <a:ext cx="3438600" cy="34386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txBox="1">
            <a:spLocks noGrp="1"/>
          </p:cNvSpPr>
          <p:nvPr>
            <p:ph type="title"/>
          </p:nvPr>
        </p:nvSpPr>
        <p:spPr>
          <a:xfrm>
            <a:off x="3968625" y="1569900"/>
            <a:ext cx="4039500" cy="615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5" name="Google Shape;55;p7"/>
          <p:cNvSpPr txBox="1">
            <a:spLocks noGrp="1"/>
          </p:cNvSpPr>
          <p:nvPr>
            <p:ph type="subTitle" idx="1"/>
          </p:nvPr>
        </p:nvSpPr>
        <p:spPr>
          <a:xfrm>
            <a:off x="3966525" y="2403900"/>
            <a:ext cx="4041600" cy="116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1200"/>
              </a:spcBef>
              <a:spcAft>
                <a:spcPts val="0"/>
              </a:spcAft>
              <a:buNone/>
              <a:defRPr sz="1600" b="1"/>
            </a:lvl2pPr>
            <a:lvl3pPr lvl="2" rtl="0">
              <a:lnSpc>
                <a:spcPct val="100000"/>
              </a:lnSpc>
              <a:spcBef>
                <a:spcPts val="1200"/>
              </a:spcBef>
              <a:spcAft>
                <a:spcPts val="0"/>
              </a:spcAft>
              <a:buNone/>
              <a:defRPr sz="1600" b="1"/>
            </a:lvl3pPr>
            <a:lvl4pPr lvl="3" rtl="0">
              <a:lnSpc>
                <a:spcPct val="100000"/>
              </a:lnSpc>
              <a:spcBef>
                <a:spcPts val="1200"/>
              </a:spcBef>
              <a:spcAft>
                <a:spcPts val="0"/>
              </a:spcAft>
              <a:buNone/>
              <a:defRPr sz="1600" b="1"/>
            </a:lvl4pPr>
            <a:lvl5pPr lvl="4" rtl="0">
              <a:lnSpc>
                <a:spcPct val="100000"/>
              </a:lnSpc>
              <a:spcBef>
                <a:spcPts val="1200"/>
              </a:spcBef>
              <a:spcAft>
                <a:spcPts val="0"/>
              </a:spcAft>
              <a:buNone/>
              <a:defRPr sz="1600" b="1"/>
            </a:lvl5pPr>
            <a:lvl6pPr lvl="5" rtl="0">
              <a:lnSpc>
                <a:spcPct val="100000"/>
              </a:lnSpc>
              <a:spcBef>
                <a:spcPts val="1200"/>
              </a:spcBef>
              <a:spcAft>
                <a:spcPts val="0"/>
              </a:spcAft>
              <a:buNone/>
              <a:defRPr sz="1600" b="1"/>
            </a:lvl6pPr>
            <a:lvl7pPr lvl="6" rtl="0">
              <a:lnSpc>
                <a:spcPct val="100000"/>
              </a:lnSpc>
              <a:spcBef>
                <a:spcPts val="1200"/>
              </a:spcBef>
              <a:spcAft>
                <a:spcPts val="0"/>
              </a:spcAft>
              <a:buNone/>
              <a:defRPr sz="1600" b="1"/>
            </a:lvl7pPr>
            <a:lvl8pPr lvl="7" rtl="0">
              <a:lnSpc>
                <a:spcPct val="100000"/>
              </a:lnSpc>
              <a:spcBef>
                <a:spcPts val="1200"/>
              </a:spcBef>
              <a:spcAft>
                <a:spcPts val="0"/>
              </a:spcAft>
              <a:buNone/>
              <a:defRPr sz="1600" b="1"/>
            </a:lvl8pPr>
            <a:lvl9pPr lvl="8" rtl="0">
              <a:lnSpc>
                <a:spcPct val="100000"/>
              </a:lnSpc>
              <a:spcBef>
                <a:spcPts val="1200"/>
              </a:spcBef>
              <a:spcAft>
                <a:spcPts val="1200"/>
              </a:spcAft>
              <a:buNone/>
              <a:defRPr sz="1600" b="1"/>
            </a:lvl9pPr>
          </a:lstStyle>
          <a:p>
            <a:endParaRPr/>
          </a:p>
        </p:txBody>
      </p:sp>
    </p:spTree>
    <p:extLst>
      <p:ext uri="{BB962C8B-B14F-4D97-AF65-F5344CB8AC3E}">
        <p14:creationId xmlns:p14="http://schemas.microsoft.com/office/powerpoint/2010/main" val="3122954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100000">
              <a:schemeClr val="dk2"/>
            </a:gs>
          </a:gsLst>
          <a:lin ang="2698631"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400" y="445025"/>
            <a:ext cx="77172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b="1">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b="1">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b="1">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b="1">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b="1">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b="1">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b="1">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b="1">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b="1">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713400" y="1152475"/>
            <a:ext cx="77172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1"/>
              </a:buClr>
              <a:buSzPts val="1800"/>
              <a:buFont typeface="Abel"/>
              <a:buChar char="●"/>
              <a:defRPr sz="1800">
                <a:solidFill>
                  <a:schemeClr val="lt1"/>
                </a:solidFill>
                <a:latin typeface="Abel"/>
                <a:ea typeface="Abel"/>
                <a:cs typeface="Abel"/>
                <a:sym typeface="Abel"/>
              </a:defRPr>
            </a:lvl1pPr>
            <a:lvl2pPr marL="914400" lvl="1" indent="-3175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2pPr>
            <a:lvl3pPr marL="1371600" lvl="2" indent="-3175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3pPr>
            <a:lvl4pPr marL="1828800" lvl="3" indent="-3175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4pPr>
            <a:lvl5pPr marL="2286000" lvl="4" indent="-3175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5pPr>
            <a:lvl6pPr marL="2743200" lvl="5" indent="-3175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6pPr>
            <a:lvl7pPr marL="3200400" lvl="6" indent="-3175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7pPr>
            <a:lvl8pPr marL="3657600" lvl="7" indent="-3175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8pPr>
            <a:lvl9pPr marL="4114800" lvl="8" indent="-3175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8" r:id="rId4"/>
    <p:sldLayoutId id="2147483664" r:id="rId5"/>
    <p:sldLayoutId id="2147483668" r:id="rId6"/>
    <p:sldLayoutId id="2147483673" r:id="rId7"/>
    <p:sldLayoutId id="2147483674" r:id="rId8"/>
    <p:sldLayoutId id="2147483677" r:id="rId9"/>
    <p:sldLayoutId id="214748367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dk2"/>
            </a:gs>
          </a:gsLst>
          <a:lin ang="2700006" scaled="0"/>
        </a:gradFill>
        <a:effectLst/>
      </p:bgPr>
    </p:bg>
    <p:spTree>
      <p:nvGrpSpPr>
        <p:cNvPr id="1" name="Shape 283"/>
        <p:cNvGrpSpPr/>
        <p:nvPr/>
      </p:nvGrpSpPr>
      <p:grpSpPr>
        <a:xfrm>
          <a:off x="0" y="0"/>
          <a:ext cx="0" cy="0"/>
          <a:chOff x="0" y="0"/>
          <a:chExt cx="0" cy="0"/>
        </a:xfrm>
      </p:grpSpPr>
      <p:pic>
        <p:nvPicPr>
          <p:cNvPr id="284" name="Google Shape;284;p31"/>
          <p:cNvPicPr preferRelativeResize="0"/>
          <p:nvPr/>
        </p:nvPicPr>
        <p:blipFill>
          <a:blip r:embed="rId3">
            <a:alphaModFix/>
          </a:blip>
          <a:stretch>
            <a:fillRect/>
          </a:stretch>
        </p:blipFill>
        <p:spPr>
          <a:xfrm>
            <a:off x="3231475" y="1085150"/>
            <a:ext cx="5912400" cy="4064700"/>
          </a:xfrm>
          <a:prstGeom prst="snip2DiagRect">
            <a:avLst>
              <a:gd name="adj1" fmla="val 0"/>
              <a:gd name="adj2" fmla="val 16667"/>
            </a:avLst>
          </a:prstGeom>
          <a:noFill/>
          <a:ln>
            <a:noFill/>
          </a:ln>
        </p:spPr>
      </p:pic>
      <p:sp>
        <p:nvSpPr>
          <p:cNvPr id="285" name="Google Shape;285;p31"/>
          <p:cNvSpPr/>
          <p:nvPr/>
        </p:nvSpPr>
        <p:spPr>
          <a:xfrm>
            <a:off x="332275" y="319250"/>
            <a:ext cx="5121600" cy="2704500"/>
          </a:xfrm>
          <a:prstGeom prst="snip2DiagRect">
            <a:avLst>
              <a:gd name="adj1" fmla="val 0"/>
              <a:gd name="adj2" fmla="val 16667"/>
            </a:avLst>
          </a:prstGeom>
          <a:solidFill>
            <a:srgbClr val="030325">
              <a:alpha val="31279"/>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txBox="1">
            <a:spLocks noGrp="1"/>
          </p:cNvSpPr>
          <p:nvPr>
            <p:ph type="ctrTitle"/>
          </p:nvPr>
        </p:nvSpPr>
        <p:spPr>
          <a:xfrm>
            <a:off x="734350" y="196350"/>
            <a:ext cx="4959600" cy="2009700"/>
          </a:xfrm>
          <a:prstGeom prst="rect">
            <a:avLst/>
          </a:prstGeom>
        </p:spPr>
        <p:txBody>
          <a:bodyPr spcFirstLastPara="1" wrap="square" lIns="91425" tIns="91425" rIns="91425" bIns="91425" anchor="b" anchorCtr="0">
            <a:noAutofit/>
          </a:bodyPr>
          <a:lstStyle/>
          <a:p>
            <a:pPr lvl="0"/>
            <a:r>
              <a:rPr lang="en-US" sz="4400" u="sng" dirty="0"/>
              <a:t>Wireless Charging Of Electric Vehicles </a:t>
            </a:r>
            <a:endParaRPr sz="4400" u="sng" dirty="0"/>
          </a:p>
        </p:txBody>
      </p:sp>
      <p:grpSp>
        <p:nvGrpSpPr>
          <p:cNvPr id="289" name="Google Shape;289;p31"/>
          <p:cNvGrpSpPr/>
          <p:nvPr/>
        </p:nvGrpSpPr>
        <p:grpSpPr>
          <a:xfrm>
            <a:off x="713275" y="3343925"/>
            <a:ext cx="987245" cy="256500"/>
            <a:chOff x="713275" y="4065425"/>
            <a:chExt cx="987245" cy="256500"/>
          </a:xfrm>
        </p:grpSpPr>
        <p:sp>
          <p:nvSpPr>
            <p:cNvPr id="290" name="Google Shape;290;p31"/>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31"/>
          <p:cNvGrpSpPr/>
          <p:nvPr/>
        </p:nvGrpSpPr>
        <p:grpSpPr>
          <a:xfrm flipH="1">
            <a:off x="5249200" y="3311600"/>
            <a:ext cx="3971000" cy="1636900"/>
            <a:chOff x="-790200" y="-1262950"/>
            <a:chExt cx="3971000" cy="1636900"/>
          </a:xfrm>
        </p:grpSpPr>
        <p:cxnSp>
          <p:nvCxnSpPr>
            <p:cNvPr id="294" name="Google Shape;294;p31"/>
            <p:cNvCxnSpPr/>
            <p:nvPr/>
          </p:nvCxnSpPr>
          <p:spPr>
            <a:xfrm>
              <a:off x="-790200" y="-1262950"/>
              <a:ext cx="1633200" cy="1633200"/>
            </a:xfrm>
            <a:prstGeom prst="straightConnector1">
              <a:avLst/>
            </a:prstGeom>
            <a:noFill/>
            <a:ln w="9525" cap="flat" cmpd="sng">
              <a:solidFill>
                <a:schemeClr val="accent2"/>
              </a:solidFill>
              <a:prstDash val="solid"/>
              <a:round/>
              <a:headEnd type="none" w="med" len="med"/>
              <a:tailEnd type="none" w="med" len="med"/>
            </a:ln>
          </p:spPr>
        </p:cxnSp>
        <p:cxnSp>
          <p:nvCxnSpPr>
            <p:cNvPr id="295" name="Google Shape;295;p31"/>
            <p:cNvCxnSpPr/>
            <p:nvPr/>
          </p:nvCxnSpPr>
          <p:spPr>
            <a:xfrm>
              <a:off x="839600" y="373950"/>
              <a:ext cx="2341200" cy="0"/>
            </a:xfrm>
            <a:prstGeom prst="straightConnector1">
              <a:avLst/>
            </a:prstGeom>
            <a:noFill/>
            <a:ln w="9525" cap="flat" cmpd="sng">
              <a:solidFill>
                <a:schemeClr val="accent2"/>
              </a:solidFill>
              <a:prstDash val="solid"/>
              <a:round/>
              <a:headEnd type="none" w="med" len="med"/>
              <a:tailEnd type="oval" w="med" len="med"/>
            </a:ln>
          </p:spPr>
        </p:cxnSp>
      </p:grpSp>
      <p:grpSp>
        <p:nvGrpSpPr>
          <p:cNvPr id="296" name="Google Shape;296;p31"/>
          <p:cNvGrpSpPr/>
          <p:nvPr/>
        </p:nvGrpSpPr>
        <p:grpSpPr>
          <a:xfrm>
            <a:off x="5205411" y="-75307"/>
            <a:ext cx="1728661" cy="837300"/>
            <a:chOff x="5205411" y="-75307"/>
            <a:chExt cx="1728661" cy="837300"/>
          </a:xfrm>
        </p:grpSpPr>
        <p:cxnSp>
          <p:nvCxnSpPr>
            <p:cNvPr id="297" name="Google Shape;297;p31"/>
            <p:cNvCxnSpPr/>
            <p:nvPr/>
          </p:nvCxnSpPr>
          <p:spPr>
            <a:xfrm>
              <a:off x="5205411" y="-75307"/>
              <a:ext cx="837300" cy="837300"/>
            </a:xfrm>
            <a:prstGeom prst="straightConnector1">
              <a:avLst/>
            </a:prstGeom>
            <a:noFill/>
            <a:ln w="9525" cap="flat" cmpd="sng">
              <a:solidFill>
                <a:schemeClr val="accent2"/>
              </a:solidFill>
              <a:prstDash val="solid"/>
              <a:round/>
              <a:headEnd type="none" w="med" len="med"/>
              <a:tailEnd type="oval" w="med" len="med"/>
            </a:ln>
          </p:spPr>
        </p:cxnSp>
        <p:cxnSp>
          <p:nvCxnSpPr>
            <p:cNvPr id="298" name="Google Shape;298;p31"/>
            <p:cNvCxnSpPr/>
            <p:nvPr/>
          </p:nvCxnSpPr>
          <p:spPr>
            <a:xfrm>
              <a:off x="5651144" y="-75307"/>
              <a:ext cx="837300" cy="837300"/>
            </a:xfrm>
            <a:prstGeom prst="straightConnector1">
              <a:avLst/>
            </a:prstGeom>
            <a:noFill/>
            <a:ln w="9525" cap="flat" cmpd="sng">
              <a:solidFill>
                <a:schemeClr val="accent2"/>
              </a:solidFill>
              <a:prstDash val="solid"/>
              <a:round/>
              <a:headEnd type="none" w="med" len="med"/>
              <a:tailEnd type="oval" w="med" len="med"/>
            </a:ln>
          </p:spPr>
        </p:cxnSp>
        <p:cxnSp>
          <p:nvCxnSpPr>
            <p:cNvPr id="299" name="Google Shape;299;p31"/>
            <p:cNvCxnSpPr/>
            <p:nvPr/>
          </p:nvCxnSpPr>
          <p:spPr>
            <a:xfrm>
              <a:off x="6096772" y="-75307"/>
              <a:ext cx="837300" cy="837300"/>
            </a:xfrm>
            <a:prstGeom prst="straightConnector1">
              <a:avLst/>
            </a:prstGeom>
            <a:noFill/>
            <a:ln w="9525" cap="flat" cmpd="sng">
              <a:solidFill>
                <a:schemeClr val="accent2"/>
              </a:solidFill>
              <a:prstDash val="solid"/>
              <a:round/>
              <a:headEnd type="none" w="med" len="med"/>
              <a:tailEnd type="oval" w="med" len="med"/>
            </a:ln>
          </p:spPr>
        </p:cxnSp>
      </p:grpSp>
      <p:grpSp>
        <p:nvGrpSpPr>
          <p:cNvPr id="300" name="Google Shape;300;p31"/>
          <p:cNvGrpSpPr/>
          <p:nvPr/>
        </p:nvGrpSpPr>
        <p:grpSpPr>
          <a:xfrm rot="10800000">
            <a:off x="1821299" y="4404518"/>
            <a:ext cx="1728661" cy="837300"/>
            <a:chOff x="5205411" y="-75307"/>
            <a:chExt cx="1728661" cy="837300"/>
          </a:xfrm>
        </p:grpSpPr>
        <p:cxnSp>
          <p:nvCxnSpPr>
            <p:cNvPr id="301" name="Google Shape;301;p31"/>
            <p:cNvCxnSpPr/>
            <p:nvPr/>
          </p:nvCxnSpPr>
          <p:spPr>
            <a:xfrm>
              <a:off x="5205411" y="-75307"/>
              <a:ext cx="837300" cy="837300"/>
            </a:xfrm>
            <a:prstGeom prst="straightConnector1">
              <a:avLst/>
            </a:prstGeom>
            <a:noFill/>
            <a:ln w="9525" cap="flat" cmpd="sng">
              <a:solidFill>
                <a:schemeClr val="accent2"/>
              </a:solidFill>
              <a:prstDash val="solid"/>
              <a:round/>
              <a:headEnd type="none" w="med" len="med"/>
              <a:tailEnd type="oval" w="med" len="med"/>
            </a:ln>
          </p:spPr>
        </p:cxnSp>
        <p:cxnSp>
          <p:nvCxnSpPr>
            <p:cNvPr id="302" name="Google Shape;302;p31"/>
            <p:cNvCxnSpPr/>
            <p:nvPr/>
          </p:nvCxnSpPr>
          <p:spPr>
            <a:xfrm>
              <a:off x="5651144" y="-75307"/>
              <a:ext cx="837300" cy="837300"/>
            </a:xfrm>
            <a:prstGeom prst="straightConnector1">
              <a:avLst/>
            </a:prstGeom>
            <a:noFill/>
            <a:ln w="9525" cap="flat" cmpd="sng">
              <a:solidFill>
                <a:schemeClr val="accent2"/>
              </a:solidFill>
              <a:prstDash val="solid"/>
              <a:round/>
              <a:headEnd type="none" w="med" len="med"/>
              <a:tailEnd type="oval" w="med" len="med"/>
            </a:ln>
          </p:spPr>
        </p:cxnSp>
        <p:cxnSp>
          <p:nvCxnSpPr>
            <p:cNvPr id="303" name="Google Shape;303;p31"/>
            <p:cNvCxnSpPr/>
            <p:nvPr/>
          </p:nvCxnSpPr>
          <p:spPr>
            <a:xfrm>
              <a:off x="6096772" y="-75307"/>
              <a:ext cx="837300" cy="837300"/>
            </a:xfrm>
            <a:prstGeom prst="straightConnector1">
              <a:avLst/>
            </a:prstGeom>
            <a:noFill/>
            <a:ln w="9525" cap="flat" cmpd="sng">
              <a:solidFill>
                <a:schemeClr val="accent2"/>
              </a:solidFill>
              <a:prstDash val="solid"/>
              <a:round/>
              <a:headEnd type="none" w="med" len="med"/>
              <a:tailEnd type="oval" w="med" len="med"/>
            </a:ln>
          </p:spPr>
        </p:cxn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9" name="Google Shape;449;p37"/>
          <p:cNvSpPr txBox="1">
            <a:spLocks noGrp="1"/>
          </p:cNvSpPr>
          <p:nvPr>
            <p:ph type="subTitle" idx="1"/>
          </p:nvPr>
        </p:nvSpPr>
        <p:spPr>
          <a:xfrm>
            <a:off x="410483" y="1243328"/>
            <a:ext cx="4041600" cy="3437529"/>
          </a:xfrm>
          <a:prstGeom prst="rect">
            <a:avLst/>
          </a:prstGeom>
        </p:spPr>
        <p:txBody>
          <a:bodyPr spcFirstLastPara="1" wrap="square" lIns="91425" tIns="91425" rIns="91425" bIns="91425" anchor="t" anchorCtr="0">
            <a:noAutofit/>
          </a:bodyPr>
          <a:lstStyle/>
          <a:p>
            <a:pPr marL="285750" lvl="0" indent="-285750">
              <a:spcAft>
                <a:spcPts val="1200"/>
              </a:spcAft>
              <a:buFont typeface="Arial" panose="020B0604020202020204" pitchFamily="34" charset="0"/>
              <a:buChar char="•"/>
            </a:pPr>
            <a:r>
              <a:rPr lang="en-US" dirty="0"/>
              <a:t>Specifically, the technology works by generating 20kHz frequencies into an electromagnetic field by a power inverter which are embedded.</a:t>
            </a:r>
          </a:p>
          <a:p>
            <a:pPr marL="285750" lvl="0" indent="-285750">
              <a:spcAft>
                <a:spcPts val="1200"/>
              </a:spcAft>
              <a:buFont typeface="Arial" panose="020B0604020202020204" pitchFamily="34" charset="0"/>
              <a:buChar char="•"/>
            </a:pPr>
            <a:r>
              <a:rPr lang="en-US" dirty="0"/>
              <a:t>Wireless charging Electric Vehicles are built with an on-board pick up device that allows an electric vehicle to be powered by an underground power line while driving.</a:t>
            </a:r>
          </a:p>
          <a:p>
            <a:pPr marL="285750" lvl="0" indent="-285750">
              <a:spcAft>
                <a:spcPts val="1200"/>
              </a:spcAft>
              <a:buFont typeface="Arial" panose="020B0604020202020204" pitchFamily="34" charset="0"/>
              <a:buChar char="•"/>
            </a:pPr>
            <a:r>
              <a:rPr lang="en-US" dirty="0"/>
              <a:t>This allows the vehicle to carry 4/5 less battery capacity or weight, because it only requires a small battery for minimal operations off the power grid.</a:t>
            </a:r>
            <a:endParaRPr dirty="0"/>
          </a:p>
        </p:txBody>
      </p:sp>
      <p:pic>
        <p:nvPicPr>
          <p:cNvPr id="450" name="Google Shape;450;p37"/>
          <p:cNvPicPr preferRelativeResize="0"/>
          <p:nvPr/>
        </p:nvPicPr>
        <p:blipFill>
          <a:blip r:embed="rId3">
            <a:alphaModFix/>
          </a:blip>
          <a:stretch>
            <a:fillRect/>
          </a:stretch>
        </p:blipFill>
        <p:spPr>
          <a:xfrm>
            <a:off x="5059800" y="0"/>
            <a:ext cx="4084200" cy="3455400"/>
          </a:xfrm>
          <a:prstGeom prst="snip2DiagRect">
            <a:avLst>
              <a:gd name="adj1" fmla="val 0"/>
              <a:gd name="adj2" fmla="val 16667"/>
            </a:avLst>
          </a:prstGeom>
          <a:noFill/>
          <a:ln>
            <a:noFill/>
          </a:ln>
        </p:spPr>
      </p:pic>
      <p:grpSp>
        <p:nvGrpSpPr>
          <p:cNvPr id="455" name="Google Shape;455;p37"/>
          <p:cNvGrpSpPr/>
          <p:nvPr/>
        </p:nvGrpSpPr>
        <p:grpSpPr>
          <a:xfrm rot="10800000">
            <a:off x="5648375" y="3998200"/>
            <a:ext cx="3559050" cy="1211775"/>
            <a:chOff x="-365050" y="-837825"/>
            <a:chExt cx="3559050" cy="1211775"/>
          </a:xfrm>
        </p:grpSpPr>
        <p:cxnSp>
          <p:nvCxnSpPr>
            <p:cNvPr id="456" name="Google Shape;456;p37"/>
            <p:cNvCxnSpPr/>
            <p:nvPr/>
          </p:nvCxnSpPr>
          <p:spPr>
            <a:xfrm>
              <a:off x="-365050" y="-837825"/>
              <a:ext cx="1208100" cy="1208100"/>
            </a:xfrm>
            <a:prstGeom prst="straightConnector1">
              <a:avLst/>
            </a:prstGeom>
            <a:noFill/>
            <a:ln w="9525" cap="flat" cmpd="sng">
              <a:solidFill>
                <a:schemeClr val="accent2"/>
              </a:solidFill>
              <a:prstDash val="solid"/>
              <a:round/>
              <a:headEnd type="none" w="med" len="med"/>
              <a:tailEnd type="none" w="med" len="med"/>
            </a:ln>
          </p:spPr>
        </p:cxnSp>
        <p:cxnSp>
          <p:nvCxnSpPr>
            <p:cNvPr id="457" name="Google Shape;457;p37"/>
            <p:cNvCxnSpPr/>
            <p:nvPr/>
          </p:nvCxnSpPr>
          <p:spPr>
            <a:xfrm>
              <a:off x="839600" y="373950"/>
              <a:ext cx="2354400" cy="0"/>
            </a:xfrm>
            <a:prstGeom prst="straightConnector1">
              <a:avLst/>
            </a:prstGeom>
            <a:noFill/>
            <a:ln w="9525" cap="flat" cmpd="sng">
              <a:solidFill>
                <a:schemeClr val="accent2"/>
              </a:solidFill>
              <a:prstDash val="solid"/>
              <a:round/>
              <a:headEnd type="none" w="med" len="med"/>
              <a:tailEnd type="oval" w="med" len="med"/>
            </a:ln>
          </p:spPr>
        </p:cxnSp>
      </p:grpSp>
      <p:grpSp>
        <p:nvGrpSpPr>
          <p:cNvPr id="458" name="Google Shape;458;p37"/>
          <p:cNvGrpSpPr/>
          <p:nvPr/>
        </p:nvGrpSpPr>
        <p:grpSpPr>
          <a:xfrm>
            <a:off x="-76198" y="-75295"/>
            <a:ext cx="2009569" cy="973361"/>
            <a:chOff x="5205411" y="-75307"/>
            <a:chExt cx="1728661" cy="837300"/>
          </a:xfrm>
        </p:grpSpPr>
        <p:cxnSp>
          <p:nvCxnSpPr>
            <p:cNvPr id="459" name="Google Shape;459;p37"/>
            <p:cNvCxnSpPr/>
            <p:nvPr/>
          </p:nvCxnSpPr>
          <p:spPr>
            <a:xfrm>
              <a:off x="5205411" y="-75307"/>
              <a:ext cx="837300" cy="837300"/>
            </a:xfrm>
            <a:prstGeom prst="straightConnector1">
              <a:avLst/>
            </a:prstGeom>
            <a:noFill/>
            <a:ln w="9525" cap="flat" cmpd="sng">
              <a:solidFill>
                <a:schemeClr val="accent2"/>
              </a:solidFill>
              <a:prstDash val="solid"/>
              <a:round/>
              <a:headEnd type="none" w="med" len="med"/>
              <a:tailEnd type="oval" w="med" len="med"/>
            </a:ln>
          </p:spPr>
        </p:cxnSp>
        <p:cxnSp>
          <p:nvCxnSpPr>
            <p:cNvPr id="460" name="Google Shape;460;p37"/>
            <p:cNvCxnSpPr/>
            <p:nvPr/>
          </p:nvCxnSpPr>
          <p:spPr>
            <a:xfrm>
              <a:off x="5651144" y="-75307"/>
              <a:ext cx="837300" cy="837300"/>
            </a:xfrm>
            <a:prstGeom prst="straightConnector1">
              <a:avLst/>
            </a:prstGeom>
            <a:noFill/>
            <a:ln w="9525" cap="flat" cmpd="sng">
              <a:solidFill>
                <a:schemeClr val="accent2"/>
              </a:solidFill>
              <a:prstDash val="solid"/>
              <a:round/>
              <a:headEnd type="none" w="med" len="med"/>
              <a:tailEnd type="oval" w="med" len="med"/>
            </a:ln>
          </p:spPr>
        </p:cxnSp>
        <p:cxnSp>
          <p:nvCxnSpPr>
            <p:cNvPr id="461" name="Google Shape;461;p37"/>
            <p:cNvCxnSpPr/>
            <p:nvPr/>
          </p:nvCxnSpPr>
          <p:spPr>
            <a:xfrm>
              <a:off x="6096772" y="-75307"/>
              <a:ext cx="837300" cy="837300"/>
            </a:xfrm>
            <a:prstGeom prst="straightConnector1">
              <a:avLst/>
            </a:prstGeom>
            <a:noFill/>
            <a:ln w="9525" cap="flat" cmpd="sng">
              <a:solidFill>
                <a:schemeClr val="accent2"/>
              </a:solidFill>
              <a:prstDash val="solid"/>
              <a:round/>
              <a:headEnd type="none" w="med" len="med"/>
              <a:tailEnd type="oval" w="med" len="med"/>
            </a:ln>
          </p:spPr>
        </p:cxnSp>
      </p:grpSp>
      <p:sp>
        <p:nvSpPr>
          <p:cNvPr id="462" name="Google Shape;462;p37"/>
          <p:cNvSpPr/>
          <p:nvPr/>
        </p:nvSpPr>
        <p:spPr>
          <a:xfrm>
            <a:off x="6749900" y="-1821300"/>
            <a:ext cx="4175400" cy="41754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3831439" y="858075"/>
            <a:ext cx="987300" cy="256500"/>
          </a:xfrm>
          <a:prstGeom prst="snip2DiagRect">
            <a:avLst>
              <a:gd name="adj1" fmla="val 0"/>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4818745" y="641575"/>
            <a:ext cx="493800" cy="256500"/>
          </a:xfrm>
          <a:prstGeom prst="snip2DiagRect">
            <a:avLst>
              <a:gd name="adj1" fmla="val 0"/>
              <a:gd name="adj2"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CB7C2F1-BEA5-216F-91CA-12F71D486A0A}"/>
              </a:ext>
            </a:extLst>
          </p:cNvPr>
          <p:cNvSpPr>
            <a:spLocks noGrp="1"/>
          </p:cNvSpPr>
          <p:nvPr>
            <p:ph type="subTitle" idx="1"/>
          </p:nvPr>
        </p:nvSpPr>
        <p:spPr>
          <a:xfrm>
            <a:off x="315310" y="573865"/>
            <a:ext cx="8393561" cy="4281914"/>
          </a:xfrm>
        </p:spPr>
        <p:txBody>
          <a:bodyPr/>
          <a:lstStyle/>
          <a:p>
            <a:endParaRPr lang="en-US" dirty="0"/>
          </a:p>
        </p:txBody>
      </p:sp>
      <p:pic>
        <p:nvPicPr>
          <p:cNvPr id="5" name="Picture 4">
            <a:extLst>
              <a:ext uri="{FF2B5EF4-FFF2-40B4-BE49-F238E27FC236}">
                <a16:creationId xmlns:a16="http://schemas.microsoft.com/office/drawing/2014/main" xmlns="" id="{0E28C3E1-C782-3269-AD03-06D4B2040F64}"/>
              </a:ext>
            </a:extLst>
          </p:cNvPr>
          <p:cNvPicPr>
            <a:picLocks noChangeAspect="1"/>
          </p:cNvPicPr>
          <p:nvPr/>
        </p:nvPicPr>
        <p:blipFill>
          <a:blip r:embed="rId3"/>
          <a:stretch>
            <a:fillRect/>
          </a:stretch>
        </p:blipFill>
        <p:spPr>
          <a:xfrm>
            <a:off x="296392" y="586477"/>
            <a:ext cx="8418786" cy="4250384"/>
          </a:xfrm>
          <a:prstGeom prst="rect">
            <a:avLst/>
          </a:prstGeom>
        </p:spPr>
      </p:pic>
    </p:spTree>
    <p:extLst>
      <p:ext uri="{BB962C8B-B14F-4D97-AF65-F5344CB8AC3E}">
        <p14:creationId xmlns:p14="http://schemas.microsoft.com/office/powerpoint/2010/main" val="17654869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4"/>
          <p:cNvSpPr/>
          <p:nvPr/>
        </p:nvSpPr>
        <p:spPr>
          <a:xfrm>
            <a:off x="1234925" y="539375"/>
            <a:ext cx="2489400" cy="24894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1128118" y="1594551"/>
            <a:ext cx="2107500" cy="1116300"/>
          </a:xfrm>
          <a:prstGeom prst="snip2DiagRect">
            <a:avLst>
              <a:gd name="adj1" fmla="val 0"/>
              <a:gd name="adj2" fmla="val 42647"/>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815525" y="1594551"/>
            <a:ext cx="2107500" cy="1116300"/>
          </a:xfrm>
          <a:prstGeom prst="snip2DiagRect">
            <a:avLst>
              <a:gd name="adj1" fmla="val 0"/>
              <a:gd name="adj2" fmla="val 42647"/>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txBox="1">
            <a:spLocks noGrp="1"/>
          </p:cNvSpPr>
          <p:nvPr>
            <p:ph type="title" idx="2"/>
          </p:nvPr>
        </p:nvSpPr>
        <p:spPr>
          <a:xfrm>
            <a:off x="693051" y="2918341"/>
            <a:ext cx="4492200" cy="814216"/>
          </a:xfrm>
          <a:prstGeom prst="rect">
            <a:avLst/>
          </a:prstGeom>
        </p:spPr>
        <p:txBody>
          <a:bodyPr spcFirstLastPara="1" wrap="square" lIns="91425" tIns="91425" rIns="91425" bIns="91425" anchor="ctr" anchorCtr="0">
            <a:noAutofit/>
          </a:bodyPr>
          <a:lstStyle/>
          <a:p>
            <a:pPr marL="0" indent="0">
              <a:spcAft>
                <a:spcPts val="1200"/>
              </a:spcAft>
            </a:pPr>
            <a:r>
              <a:rPr lang="en-US" sz="3600" dirty="0"/>
              <a:t>CIRCUIT DIAGRAM</a:t>
            </a:r>
          </a:p>
        </p:txBody>
      </p:sp>
      <p:sp>
        <p:nvSpPr>
          <p:cNvPr id="363" name="Google Shape;363;p34"/>
          <p:cNvSpPr txBox="1">
            <a:spLocks noGrp="1"/>
          </p:cNvSpPr>
          <p:nvPr>
            <p:ph type="title"/>
          </p:nvPr>
        </p:nvSpPr>
        <p:spPr>
          <a:xfrm>
            <a:off x="1234935" y="1602638"/>
            <a:ext cx="1234500" cy="110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dk2"/>
                </a:solidFill>
              </a:rPr>
              <a:t>05</a:t>
            </a:r>
            <a:endParaRPr dirty="0">
              <a:solidFill>
                <a:schemeClr val="dk2"/>
              </a:solidFill>
            </a:endParaRPr>
          </a:p>
        </p:txBody>
      </p:sp>
      <p:pic>
        <p:nvPicPr>
          <p:cNvPr id="365" name="Google Shape;365;p34"/>
          <p:cNvPicPr preferRelativeResize="0"/>
          <p:nvPr/>
        </p:nvPicPr>
        <p:blipFill>
          <a:blip r:embed="rId3">
            <a:alphaModFix/>
          </a:blip>
          <a:stretch>
            <a:fillRect/>
          </a:stretch>
        </p:blipFill>
        <p:spPr>
          <a:xfrm>
            <a:off x="5457276" y="238125"/>
            <a:ext cx="3457200" cy="4667100"/>
          </a:xfrm>
          <a:prstGeom prst="snip2DiagRect">
            <a:avLst>
              <a:gd name="adj1" fmla="val 0"/>
              <a:gd name="adj2" fmla="val 16667"/>
            </a:avLst>
          </a:prstGeom>
          <a:noFill/>
          <a:ln>
            <a:noFill/>
          </a:ln>
        </p:spPr>
      </p:pic>
      <p:grpSp>
        <p:nvGrpSpPr>
          <p:cNvPr id="366" name="Google Shape;366;p34"/>
          <p:cNvGrpSpPr/>
          <p:nvPr/>
        </p:nvGrpSpPr>
        <p:grpSpPr>
          <a:xfrm rot="10800000" flipH="1">
            <a:off x="-37975" y="3785650"/>
            <a:ext cx="5124400" cy="462625"/>
            <a:chOff x="384100" y="-88675"/>
            <a:chExt cx="5124400" cy="462625"/>
          </a:xfrm>
        </p:grpSpPr>
        <p:cxnSp>
          <p:nvCxnSpPr>
            <p:cNvPr id="367" name="Google Shape;367;p34"/>
            <p:cNvCxnSpPr/>
            <p:nvPr/>
          </p:nvCxnSpPr>
          <p:spPr>
            <a:xfrm>
              <a:off x="384100" y="-88675"/>
              <a:ext cx="459000" cy="459000"/>
            </a:xfrm>
            <a:prstGeom prst="straightConnector1">
              <a:avLst/>
            </a:prstGeom>
            <a:noFill/>
            <a:ln w="9525" cap="flat" cmpd="sng">
              <a:solidFill>
                <a:schemeClr val="accent2"/>
              </a:solidFill>
              <a:prstDash val="solid"/>
              <a:round/>
              <a:headEnd type="none" w="med" len="med"/>
              <a:tailEnd type="none" w="med" len="med"/>
            </a:ln>
          </p:spPr>
        </p:cxnSp>
        <p:cxnSp>
          <p:nvCxnSpPr>
            <p:cNvPr id="368" name="Google Shape;368;p34"/>
            <p:cNvCxnSpPr/>
            <p:nvPr/>
          </p:nvCxnSpPr>
          <p:spPr>
            <a:xfrm>
              <a:off x="839600" y="373950"/>
              <a:ext cx="4668900" cy="0"/>
            </a:xfrm>
            <a:prstGeom prst="straightConnector1">
              <a:avLst/>
            </a:prstGeom>
            <a:noFill/>
            <a:ln w="9525" cap="flat" cmpd="sng">
              <a:solidFill>
                <a:schemeClr val="accent2"/>
              </a:solidFill>
              <a:prstDash val="solid"/>
              <a:round/>
              <a:headEnd type="none" w="med" len="med"/>
              <a:tailEnd type="oval" w="med" len="med"/>
            </a:ln>
          </p:spPr>
        </p:cxnSp>
      </p:grpSp>
      <p:sp>
        <p:nvSpPr>
          <p:cNvPr id="369" name="Google Shape;369;p34"/>
          <p:cNvSpPr/>
          <p:nvPr/>
        </p:nvSpPr>
        <p:spPr>
          <a:xfrm>
            <a:off x="5914475" y="-2011450"/>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34"/>
          <p:cNvGrpSpPr/>
          <p:nvPr/>
        </p:nvGrpSpPr>
        <p:grpSpPr>
          <a:xfrm flipH="1">
            <a:off x="476375" y="-12775"/>
            <a:ext cx="5873550" cy="1211775"/>
            <a:chOff x="-365050" y="-837825"/>
            <a:chExt cx="5873550" cy="1211775"/>
          </a:xfrm>
        </p:grpSpPr>
        <p:cxnSp>
          <p:nvCxnSpPr>
            <p:cNvPr id="371" name="Google Shape;371;p34"/>
            <p:cNvCxnSpPr/>
            <p:nvPr/>
          </p:nvCxnSpPr>
          <p:spPr>
            <a:xfrm>
              <a:off x="-365050" y="-837825"/>
              <a:ext cx="1208100" cy="1208100"/>
            </a:xfrm>
            <a:prstGeom prst="straightConnector1">
              <a:avLst/>
            </a:prstGeom>
            <a:noFill/>
            <a:ln w="9525" cap="flat" cmpd="sng">
              <a:solidFill>
                <a:schemeClr val="accent2"/>
              </a:solidFill>
              <a:prstDash val="solid"/>
              <a:round/>
              <a:headEnd type="none" w="med" len="med"/>
              <a:tailEnd type="none" w="med" len="med"/>
            </a:ln>
          </p:spPr>
        </p:cxnSp>
        <p:cxnSp>
          <p:nvCxnSpPr>
            <p:cNvPr id="372" name="Google Shape;372;p34"/>
            <p:cNvCxnSpPr/>
            <p:nvPr/>
          </p:nvCxnSpPr>
          <p:spPr>
            <a:xfrm>
              <a:off x="839600" y="373950"/>
              <a:ext cx="4668900" cy="0"/>
            </a:xfrm>
            <a:prstGeom prst="straightConnector1">
              <a:avLst/>
            </a:prstGeom>
            <a:noFill/>
            <a:ln w="9525" cap="flat" cmpd="sng">
              <a:solidFill>
                <a:schemeClr val="accent2"/>
              </a:solidFill>
              <a:prstDash val="solid"/>
              <a:round/>
              <a:headEnd type="none" w="med" len="med"/>
              <a:tailEnd type="oval" w="med" len="med"/>
            </a:ln>
          </p:spPr>
        </p:cxnSp>
      </p:grpSp>
      <p:grpSp>
        <p:nvGrpSpPr>
          <p:cNvPr id="373" name="Google Shape;373;p34"/>
          <p:cNvGrpSpPr/>
          <p:nvPr/>
        </p:nvGrpSpPr>
        <p:grpSpPr>
          <a:xfrm flipH="1">
            <a:off x="3904902" y="-75295"/>
            <a:ext cx="2009569" cy="973361"/>
            <a:chOff x="5205411" y="-75307"/>
            <a:chExt cx="1728661" cy="837300"/>
          </a:xfrm>
        </p:grpSpPr>
        <p:cxnSp>
          <p:nvCxnSpPr>
            <p:cNvPr id="374" name="Google Shape;374;p34"/>
            <p:cNvCxnSpPr/>
            <p:nvPr/>
          </p:nvCxnSpPr>
          <p:spPr>
            <a:xfrm>
              <a:off x="5205411" y="-75307"/>
              <a:ext cx="837300" cy="837300"/>
            </a:xfrm>
            <a:prstGeom prst="straightConnector1">
              <a:avLst/>
            </a:prstGeom>
            <a:noFill/>
            <a:ln w="9525" cap="flat" cmpd="sng">
              <a:solidFill>
                <a:schemeClr val="accent2"/>
              </a:solidFill>
              <a:prstDash val="solid"/>
              <a:round/>
              <a:headEnd type="none" w="med" len="med"/>
              <a:tailEnd type="oval" w="med" len="med"/>
            </a:ln>
          </p:spPr>
        </p:cxnSp>
        <p:cxnSp>
          <p:nvCxnSpPr>
            <p:cNvPr id="375" name="Google Shape;375;p34"/>
            <p:cNvCxnSpPr/>
            <p:nvPr/>
          </p:nvCxnSpPr>
          <p:spPr>
            <a:xfrm>
              <a:off x="5651144" y="-75307"/>
              <a:ext cx="837300" cy="837300"/>
            </a:xfrm>
            <a:prstGeom prst="straightConnector1">
              <a:avLst/>
            </a:prstGeom>
            <a:noFill/>
            <a:ln w="9525" cap="flat" cmpd="sng">
              <a:solidFill>
                <a:schemeClr val="accent2"/>
              </a:solidFill>
              <a:prstDash val="solid"/>
              <a:round/>
              <a:headEnd type="none" w="med" len="med"/>
              <a:tailEnd type="oval" w="med" len="med"/>
            </a:ln>
          </p:spPr>
        </p:cxnSp>
        <p:cxnSp>
          <p:nvCxnSpPr>
            <p:cNvPr id="376" name="Google Shape;376;p34"/>
            <p:cNvCxnSpPr/>
            <p:nvPr/>
          </p:nvCxnSpPr>
          <p:spPr>
            <a:xfrm>
              <a:off x="6096772" y="-75307"/>
              <a:ext cx="837300" cy="837300"/>
            </a:xfrm>
            <a:prstGeom prst="straightConnector1">
              <a:avLst/>
            </a:prstGeom>
            <a:noFill/>
            <a:ln w="9525" cap="flat" cmpd="sng">
              <a:solidFill>
                <a:schemeClr val="accent2"/>
              </a:solidFill>
              <a:prstDash val="solid"/>
              <a:round/>
              <a:headEnd type="none" w="med" len="med"/>
              <a:tailEnd type="oval" w="med" len="med"/>
            </a:ln>
          </p:spPr>
        </p:cxnSp>
      </p:grpSp>
    </p:spTree>
    <p:extLst>
      <p:ext uri="{BB962C8B-B14F-4D97-AF65-F5344CB8AC3E}">
        <p14:creationId xmlns:p14="http://schemas.microsoft.com/office/powerpoint/2010/main" val="8404126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004F7B3-7303-2EB2-6902-3C7BC8619C60}"/>
              </a:ext>
            </a:extLst>
          </p:cNvPr>
          <p:cNvPicPr>
            <a:picLocks noChangeAspect="1"/>
          </p:cNvPicPr>
          <p:nvPr/>
        </p:nvPicPr>
        <p:blipFill>
          <a:blip r:embed="rId2"/>
          <a:stretch>
            <a:fillRect/>
          </a:stretch>
        </p:blipFill>
        <p:spPr>
          <a:xfrm>
            <a:off x="565456" y="805092"/>
            <a:ext cx="7687265" cy="3588231"/>
          </a:xfrm>
          <a:prstGeom prst="rect">
            <a:avLst/>
          </a:prstGeom>
        </p:spPr>
      </p:pic>
    </p:spTree>
    <p:extLst>
      <p:ext uri="{BB962C8B-B14F-4D97-AF65-F5344CB8AC3E}">
        <p14:creationId xmlns:p14="http://schemas.microsoft.com/office/powerpoint/2010/main" val="14952292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4"/>
          <p:cNvSpPr/>
          <p:nvPr/>
        </p:nvSpPr>
        <p:spPr>
          <a:xfrm>
            <a:off x="1234925" y="539375"/>
            <a:ext cx="2489400" cy="24894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1128118" y="1594551"/>
            <a:ext cx="2107500" cy="1116300"/>
          </a:xfrm>
          <a:prstGeom prst="snip2DiagRect">
            <a:avLst>
              <a:gd name="adj1" fmla="val 0"/>
              <a:gd name="adj2" fmla="val 42647"/>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815525" y="1594551"/>
            <a:ext cx="2107500" cy="1116300"/>
          </a:xfrm>
          <a:prstGeom prst="snip2DiagRect">
            <a:avLst>
              <a:gd name="adj1" fmla="val 0"/>
              <a:gd name="adj2" fmla="val 42647"/>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txBox="1">
            <a:spLocks noGrp="1"/>
          </p:cNvSpPr>
          <p:nvPr>
            <p:ph type="title" idx="2"/>
          </p:nvPr>
        </p:nvSpPr>
        <p:spPr>
          <a:xfrm>
            <a:off x="693051" y="2918341"/>
            <a:ext cx="4492200" cy="814216"/>
          </a:xfrm>
          <a:prstGeom prst="rect">
            <a:avLst/>
          </a:prstGeom>
        </p:spPr>
        <p:txBody>
          <a:bodyPr spcFirstLastPara="1" wrap="square" lIns="91425" tIns="91425" rIns="91425" bIns="91425" anchor="ctr" anchorCtr="0">
            <a:noAutofit/>
          </a:bodyPr>
          <a:lstStyle/>
          <a:p>
            <a:pPr marL="0" indent="0">
              <a:spcAft>
                <a:spcPts val="1200"/>
              </a:spcAft>
            </a:pPr>
            <a:r>
              <a:rPr lang="en-US" sz="3600" dirty="0"/>
              <a:t>EQUATIONS USED</a:t>
            </a:r>
          </a:p>
        </p:txBody>
      </p:sp>
      <p:sp>
        <p:nvSpPr>
          <p:cNvPr id="363" name="Google Shape;363;p34"/>
          <p:cNvSpPr txBox="1">
            <a:spLocks noGrp="1"/>
          </p:cNvSpPr>
          <p:nvPr>
            <p:ph type="title"/>
          </p:nvPr>
        </p:nvSpPr>
        <p:spPr>
          <a:xfrm>
            <a:off x="1234935" y="1602638"/>
            <a:ext cx="1234500" cy="110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dk2"/>
                </a:solidFill>
              </a:rPr>
              <a:t>06</a:t>
            </a:r>
            <a:endParaRPr dirty="0">
              <a:solidFill>
                <a:schemeClr val="dk2"/>
              </a:solidFill>
            </a:endParaRPr>
          </a:p>
        </p:txBody>
      </p:sp>
      <p:pic>
        <p:nvPicPr>
          <p:cNvPr id="365" name="Google Shape;365;p34"/>
          <p:cNvPicPr preferRelativeResize="0"/>
          <p:nvPr/>
        </p:nvPicPr>
        <p:blipFill>
          <a:blip r:embed="rId3">
            <a:alphaModFix/>
          </a:blip>
          <a:stretch>
            <a:fillRect/>
          </a:stretch>
        </p:blipFill>
        <p:spPr>
          <a:xfrm>
            <a:off x="5457276" y="238125"/>
            <a:ext cx="3457200" cy="4667100"/>
          </a:xfrm>
          <a:prstGeom prst="snip2DiagRect">
            <a:avLst>
              <a:gd name="adj1" fmla="val 0"/>
              <a:gd name="adj2" fmla="val 16667"/>
            </a:avLst>
          </a:prstGeom>
          <a:noFill/>
          <a:ln>
            <a:noFill/>
          </a:ln>
        </p:spPr>
      </p:pic>
      <p:grpSp>
        <p:nvGrpSpPr>
          <p:cNvPr id="366" name="Google Shape;366;p34"/>
          <p:cNvGrpSpPr/>
          <p:nvPr/>
        </p:nvGrpSpPr>
        <p:grpSpPr>
          <a:xfrm rot="10800000" flipH="1">
            <a:off x="-37975" y="3785650"/>
            <a:ext cx="5124400" cy="462625"/>
            <a:chOff x="384100" y="-88675"/>
            <a:chExt cx="5124400" cy="462625"/>
          </a:xfrm>
        </p:grpSpPr>
        <p:cxnSp>
          <p:nvCxnSpPr>
            <p:cNvPr id="367" name="Google Shape;367;p34"/>
            <p:cNvCxnSpPr/>
            <p:nvPr/>
          </p:nvCxnSpPr>
          <p:spPr>
            <a:xfrm>
              <a:off x="384100" y="-88675"/>
              <a:ext cx="459000" cy="459000"/>
            </a:xfrm>
            <a:prstGeom prst="straightConnector1">
              <a:avLst/>
            </a:prstGeom>
            <a:noFill/>
            <a:ln w="9525" cap="flat" cmpd="sng">
              <a:solidFill>
                <a:schemeClr val="accent2"/>
              </a:solidFill>
              <a:prstDash val="solid"/>
              <a:round/>
              <a:headEnd type="none" w="med" len="med"/>
              <a:tailEnd type="none" w="med" len="med"/>
            </a:ln>
          </p:spPr>
        </p:cxnSp>
        <p:cxnSp>
          <p:nvCxnSpPr>
            <p:cNvPr id="368" name="Google Shape;368;p34"/>
            <p:cNvCxnSpPr/>
            <p:nvPr/>
          </p:nvCxnSpPr>
          <p:spPr>
            <a:xfrm>
              <a:off x="839600" y="373950"/>
              <a:ext cx="4668900" cy="0"/>
            </a:xfrm>
            <a:prstGeom prst="straightConnector1">
              <a:avLst/>
            </a:prstGeom>
            <a:noFill/>
            <a:ln w="9525" cap="flat" cmpd="sng">
              <a:solidFill>
                <a:schemeClr val="accent2"/>
              </a:solidFill>
              <a:prstDash val="solid"/>
              <a:round/>
              <a:headEnd type="none" w="med" len="med"/>
              <a:tailEnd type="oval" w="med" len="med"/>
            </a:ln>
          </p:spPr>
        </p:cxnSp>
      </p:grpSp>
      <p:sp>
        <p:nvSpPr>
          <p:cNvPr id="369" name="Google Shape;369;p34"/>
          <p:cNvSpPr/>
          <p:nvPr/>
        </p:nvSpPr>
        <p:spPr>
          <a:xfrm>
            <a:off x="5914475" y="-2011450"/>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34"/>
          <p:cNvGrpSpPr/>
          <p:nvPr/>
        </p:nvGrpSpPr>
        <p:grpSpPr>
          <a:xfrm flipH="1">
            <a:off x="476375" y="-12775"/>
            <a:ext cx="5873550" cy="1211775"/>
            <a:chOff x="-365050" y="-837825"/>
            <a:chExt cx="5873550" cy="1211775"/>
          </a:xfrm>
        </p:grpSpPr>
        <p:cxnSp>
          <p:nvCxnSpPr>
            <p:cNvPr id="371" name="Google Shape;371;p34"/>
            <p:cNvCxnSpPr/>
            <p:nvPr/>
          </p:nvCxnSpPr>
          <p:spPr>
            <a:xfrm>
              <a:off x="-365050" y="-837825"/>
              <a:ext cx="1208100" cy="1208100"/>
            </a:xfrm>
            <a:prstGeom prst="straightConnector1">
              <a:avLst/>
            </a:prstGeom>
            <a:noFill/>
            <a:ln w="9525" cap="flat" cmpd="sng">
              <a:solidFill>
                <a:schemeClr val="accent2"/>
              </a:solidFill>
              <a:prstDash val="solid"/>
              <a:round/>
              <a:headEnd type="none" w="med" len="med"/>
              <a:tailEnd type="none" w="med" len="med"/>
            </a:ln>
          </p:spPr>
        </p:cxnSp>
        <p:cxnSp>
          <p:nvCxnSpPr>
            <p:cNvPr id="372" name="Google Shape;372;p34"/>
            <p:cNvCxnSpPr/>
            <p:nvPr/>
          </p:nvCxnSpPr>
          <p:spPr>
            <a:xfrm>
              <a:off x="839600" y="373950"/>
              <a:ext cx="4668900" cy="0"/>
            </a:xfrm>
            <a:prstGeom prst="straightConnector1">
              <a:avLst/>
            </a:prstGeom>
            <a:noFill/>
            <a:ln w="9525" cap="flat" cmpd="sng">
              <a:solidFill>
                <a:schemeClr val="accent2"/>
              </a:solidFill>
              <a:prstDash val="solid"/>
              <a:round/>
              <a:headEnd type="none" w="med" len="med"/>
              <a:tailEnd type="oval" w="med" len="med"/>
            </a:ln>
          </p:spPr>
        </p:cxnSp>
      </p:grpSp>
      <p:grpSp>
        <p:nvGrpSpPr>
          <p:cNvPr id="373" name="Google Shape;373;p34"/>
          <p:cNvGrpSpPr/>
          <p:nvPr/>
        </p:nvGrpSpPr>
        <p:grpSpPr>
          <a:xfrm flipH="1">
            <a:off x="3904902" y="-75295"/>
            <a:ext cx="2009569" cy="973361"/>
            <a:chOff x="5205411" y="-75307"/>
            <a:chExt cx="1728661" cy="837300"/>
          </a:xfrm>
        </p:grpSpPr>
        <p:cxnSp>
          <p:nvCxnSpPr>
            <p:cNvPr id="374" name="Google Shape;374;p34"/>
            <p:cNvCxnSpPr/>
            <p:nvPr/>
          </p:nvCxnSpPr>
          <p:spPr>
            <a:xfrm>
              <a:off x="5205411" y="-75307"/>
              <a:ext cx="837300" cy="837300"/>
            </a:xfrm>
            <a:prstGeom prst="straightConnector1">
              <a:avLst/>
            </a:prstGeom>
            <a:noFill/>
            <a:ln w="9525" cap="flat" cmpd="sng">
              <a:solidFill>
                <a:schemeClr val="accent2"/>
              </a:solidFill>
              <a:prstDash val="solid"/>
              <a:round/>
              <a:headEnd type="none" w="med" len="med"/>
              <a:tailEnd type="oval" w="med" len="med"/>
            </a:ln>
          </p:spPr>
        </p:cxnSp>
        <p:cxnSp>
          <p:nvCxnSpPr>
            <p:cNvPr id="375" name="Google Shape;375;p34"/>
            <p:cNvCxnSpPr/>
            <p:nvPr/>
          </p:nvCxnSpPr>
          <p:spPr>
            <a:xfrm>
              <a:off x="5651144" y="-75307"/>
              <a:ext cx="837300" cy="837300"/>
            </a:xfrm>
            <a:prstGeom prst="straightConnector1">
              <a:avLst/>
            </a:prstGeom>
            <a:noFill/>
            <a:ln w="9525" cap="flat" cmpd="sng">
              <a:solidFill>
                <a:schemeClr val="accent2"/>
              </a:solidFill>
              <a:prstDash val="solid"/>
              <a:round/>
              <a:headEnd type="none" w="med" len="med"/>
              <a:tailEnd type="oval" w="med" len="med"/>
            </a:ln>
          </p:spPr>
        </p:cxnSp>
        <p:cxnSp>
          <p:nvCxnSpPr>
            <p:cNvPr id="376" name="Google Shape;376;p34"/>
            <p:cNvCxnSpPr/>
            <p:nvPr/>
          </p:nvCxnSpPr>
          <p:spPr>
            <a:xfrm>
              <a:off x="6096772" y="-75307"/>
              <a:ext cx="837300" cy="837300"/>
            </a:xfrm>
            <a:prstGeom prst="straightConnector1">
              <a:avLst/>
            </a:prstGeom>
            <a:noFill/>
            <a:ln w="9525" cap="flat" cmpd="sng">
              <a:solidFill>
                <a:schemeClr val="accent2"/>
              </a:solidFill>
              <a:prstDash val="solid"/>
              <a:round/>
              <a:headEnd type="none" w="med" len="med"/>
              <a:tailEnd type="oval" w="med" len="med"/>
            </a:ln>
          </p:spPr>
        </p:cxnSp>
      </p:grpSp>
    </p:spTree>
    <p:extLst>
      <p:ext uri="{BB962C8B-B14F-4D97-AF65-F5344CB8AC3E}">
        <p14:creationId xmlns:p14="http://schemas.microsoft.com/office/powerpoint/2010/main" val="8800950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709D3B99-8E44-572D-1127-5BCDAB2DB88E}"/>
              </a:ext>
            </a:extLst>
          </p:cNvPr>
          <p:cNvSpPr>
            <a:spLocks noGrp="1"/>
          </p:cNvSpPr>
          <p:nvPr>
            <p:ph type="subTitle" idx="1"/>
          </p:nvPr>
        </p:nvSpPr>
        <p:spPr>
          <a:xfrm>
            <a:off x="258555" y="848497"/>
            <a:ext cx="7813390" cy="4228000"/>
          </a:xfrm>
        </p:spPr>
        <p:txBody>
          <a:bodyPr/>
          <a:lstStyle/>
          <a:p>
            <a:pPr algn="ctr"/>
            <a:r>
              <a:rPr lang="en-US" dirty="0">
                <a:latin typeface="Walbaum Display" panose="02070503090703020303" pitchFamily="18" charset="0"/>
              </a:rPr>
              <a:t>K=M/(Ls*</a:t>
            </a:r>
            <a:r>
              <a:rPr lang="en-US" dirty="0" err="1">
                <a:latin typeface="Walbaum Display" panose="02070503090703020303" pitchFamily="18" charset="0"/>
              </a:rPr>
              <a:t>Lp</a:t>
            </a:r>
            <a:r>
              <a:rPr lang="en-US" dirty="0">
                <a:latin typeface="Walbaum Display" panose="02070503090703020303" pitchFamily="18" charset="0"/>
              </a:rPr>
              <a:t>)   where </a:t>
            </a:r>
          </a:p>
          <a:p>
            <a:pPr>
              <a:buFont typeface="Wingdings" panose="05000000000000000000" pitchFamily="2" charset="2"/>
              <a:buChar char="Ø"/>
            </a:pPr>
            <a:r>
              <a:rPr lang="en-US" dirty="0">
                <a:latin typeface="Walbaum Display" panose="02070503090703020303" pitchFamily="18" charset="0"/>
              </a:rPr>
              <a:t>K-coupling coefficient</a:t>
            </a:r>
          </a:p>
          <a:p>
            <a:pPr>
              <a:buFont typeface="Wingdings" panose="05000000000000000000" pitchFamily="2" charset="2"/>
              <a:buChar char="Ø"/>
            </a:pPr>
            <a:r>
              <a:rPr lang="en-US" dirty="0">
                <a:latin typeface="Walbaum Display" panose="02070503090703020303" pitchFamily="18" charset="0"/>
              </a:rPr>
              <a:t>M-Mutual flux</a:t>
            </a:r>
          </a:p>
          <a:p>
            <a:pPr>
              <a:buFont typeface="Wingdings" panose="05000000000000000000" pitchFamily="2" charset="2"/>
              <a:buChar char="Ø"/>
            </a:pPr>
            <a:r>
              <a:rPr lang="en-US" dirty="0" err="1">
                <a:latin typeface="Walbaum Display" panose="02070503090703020303" pitchFamily="18" charset="0"/>
              </a:rPr>
              <a:t>Lp</a:t>
            </a:r>
            <a:r>
              <a:rPr lang="en-US" dirty="0">
                <a:latin typeface="Walbaum Display" panose="02070503090703020303" pitchFamily="18" charset="0"/>
              </a:rPr>
              <a:t>=primary leakage flu</a:t>
            </a:r>
          </a:p>
          <a:p>
            <a:pPr>
              <a:buFont typeface="Wingdings" panose="05000000000000000000" pitchFamily="2" charset="2"/>
              <a:buChar char="Ø"/>
            </a:pPr>
            <a:r>
              <a:rPr lang="en-US" dirty="0">
                <a:latin typeface="Walbaum Display" panose="02070503090703020303" pitchFamily="18" charset="0"/>
              </a:rPr>
              <a:t>Ls=secondary leakage flux</a:t>
            </a:r>
          </a:p>
          <a:p>
            <a:endParaRPr lang="en-US" dirty="0">
              <a:latin typeface="Walbaum Display" panose="02070503090703020303" pitchFamily="18" charset="0"/>
            </a:endParaRPr>
          </a:p>
          <a:p>
            <a:pPr algn="just">
              <a:buFont typeface="Wingdings" panose="05000000000000000000" pitchFamily="2" charset="2"/>
              <a:buChar char="ü"/>
            </a:pPr>
            <a:endParaRPr lang="en-US" dirty="0">
              <a:latin typeface="Walbaum Display" panose="02070503090703020303" pitchFamily="18" charset="0"/>
            </a:endParaRPr>
          </a:p>
          <a:p>
            <a:pPr algn="just">
              <a:buFont typeface="Wingdings" panose="05000000000000000000" pitchFamily="2" charset="2"/>
              <a:buChar char="ü"/>
            </a:pPr>
            <a:r>
              <a:rPr lang="en-US" dirty="0">
                <a:latin typeface="Walbaum Display" panose="02070503090703020303" pitchFamily="18" charset="0"/>
              </a:rPr>
              <a:t>w(omega)=2*pi*frequency=2*pi*50000=3.14*10^5</a:t>
            </a:r>
          </a:p>
          <a:p>
            <a:pPr algn="just">
              <a:buFont typeface="Wingdings" panose="05000000000000000000" pitchFamily="2" charset="2"/>
              <a:buChar char="ü"/>
            </a:pPr>
            <a:r>
              <a:rPr lang="en-US" dirty="0" err="1">
                <a:latin typeface="Walbaum Display" panose="02070503090703020303" pitchFamily="18" charset="0"/>
              </a:rPr>
              <a:t>ws</a:t>
            </a:r>
            <a:r>
              <a:rPr lang="en-US" dirty="0">
                <a:latin typeface="Walbaum Display" panose="02070503090703020303" pitchFamily="18" charset="0"/>
              </a:rPr>
              <a:t>(omega s)=w^2=9.8696*10^10</a:t>
            </a:r>
          </a:p>
          <a:p>
            <a:pPr algn="just">
              <a:buFont typeface="Wingdings" panose="05000000000000000000" pitchFamily="2" charset="2"/>
              <a:buChar char="ü"/>
            </a:pPr>
            <a:endParaRPr lang="en-US" dirty="0">
              <a:latin typeface="Walbaum Display" panose="02070503090703020303" pitchFamily="18" charset="0"/>
            </a:endParaRPr>
          </a:p>
          <a:p>
            <a:pPr algn="just">
              <a:buFont typeface="Wingdings" panose="05000000000000000000" pitchFamily="2" charset="2"/>
              <a:buChar char="ü"/>
            </a:pPr>
            <a:r>
              <a:rPr lang="en-US" dirty="0">
                <a:latin typeface="Walbaum Display" panose="02070503090703020303" pitchFamily="18" charset="0"/>
              </a:rPr>
              <a:t>Capacitance(primary)=1/(</a:t>
            </a:r>
            <a:r>
              <a:rPr lang="en-US" dirty="0" err="1">
                <a:latin typeface="Walbaum Display" panose="02070503090703020303" pitchFamily="18" charset="0"/>
              </a:rPr>
              <a:t>ws</a:t>
            </a:r>
            <a:r>
              <a:rPr lang="en-US" dirty="0">
                <a:latin typeface="Walbaum Display" panose="02070503090703020303" pitchFamily="18" charset="0"/>
              </a:rPr>
              <a:t>*</a:t>
            </a:r>
            <a:r>
              <a:rPr lang="en-US" dirty="0" err="1">
                <a:latin typeface="Walbaum Display" panose="02070503090703020303" pitchFamily="18" charset="0"/>
              </a:rPr>
              <a:t>Lp</a:t>
            </a:r>
            <a:r>
              <a:rPr lang="en-US" dirty="0">
                <a:latin typeface="Walbaum Display" panose="02070503090703020303" pitchFamily="18" charset="0"/>
              </a:rPr>
              <a:t>)=1/((9.8696*10^10)*(10^-3))=1.0132*10^-8F</a:t>
            </a:r>
          </a:p>
          <a:p>
            <a:pPr algn="just">
              <a:buFont typeface="Wingdings" panose="05000000000000000000" pitchFamily="2" charset="2"/>
              <a:buChar char="ü"/>
            </a:pPr>
            <a:r>
              <a:rPr lang="en-US" dirty="0">
                <a:latin typeface="Walbaum Display" panose="02070503090703020303" pitchFamily="18" charset="0"/>
              </a:rPr>
              <a:t>Capacitance(secondary)=1/(</a:t>
            </a:r>
            <a:r>
              <a:rPr lang="en-US" dirty="0" err="1">
                <a:latin typeface="Walbaum Display" panose="02070503090703020303" pitchFamily="18" charset="0"/>
              </a:rPr>
              <a:t>ws</a:t>
            </a:r>
            <a:r>
              <a:rPr lang="en-US" dirty="0">
                <a:latin typeface="Walbaum Display" panose="02070503090703020303" pitchFamily="18" charset="0"/>
              </a:rPr>
              <a:t>*Ls)=1.0132*10^-8F</a:t>
            </a:r>
          </a:p>
          <a:p>
            <a:pPr algn="just">
              <a:buFont typeface="Wingdings" panose="05000000000000000000" pitchFamily="2" charset="2"/>
              <a:buChar char="ü"/>
            </a:pPr>
            <a:endParaRPr lang="en-US" dirty="0">
              <a:latin typeface="Walbaum Display" panose="02070503090703020303" pitchFamily="18" charset="0"/>
            </a:endParaRPr>
          </a:p>
          <a:p>
            <a:pPr algn="just">
              <a:buFont typeface="Wingdings" panose="05000000000000000000" pitchFamily="2" charset="2"/>
              <a:buChar char="ü"/>
            </a:pPr>
            <a:r>
              <a:rPr lang="en-US" dirty="0">
                <a:latin typeface="Walbaum Display" panose="02070503090703020303" pitchFamily="18" charset="0"/>
              </a:rPr>
              <a:t>INPUT VOLTAGE=400V</a:t>
            </a:r>
          </a:p>
          <a:p>
            <a:endParaRPr lang="en-US" dirty="0">
              <a:latin typeface="Walbaum Display" panose="02070503090703020303" pitchFamily="18" charset="0"/>
            </a:endParaRPr>
          </a:p>
          <a:p>
            <a:pPr algn="ctr"/>
            <a:endParaRPr lang="en-US" dirty="0">
              <a:latin typeface="Walbaum Display" panose="02070503090703020303" pitchFamily="18" charset="0"/>
            </a:endParaRPr>
          </a:p>
        </p:txBody>
      </p:sp>
    </p:spTree>
    <p:extLst>
      <p:ext uri="{BB962C8B-B14F-4D97-AF65-F5344CB8AC3E}">
        <p14:creationId xmlns:p14="http://schemas.microsoft.com/office/powerpoint/2010/main" val="35094474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4"/>
          <p:cNvSpPr/>
          <p:nvPr/>
        </p:nvSpPr>
        <p:spPr>
          <a:xfrm>
            <a:off x="1234925" y="539375"/>
            <a:ext cx="2489400" cy="24894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1128118" y="1594551"/>
            <a:ext cx="2107500" cy="1116300"/>
          </a:xfrm>
          <a:prstGeom prst="snip2DiagRect">
            <a:avLst>
              <a:gd name="adj1" fmla="val 0"/>
              <a:gd name="adj2" fmla="val 42647"/>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815525" y="1594551"/>
            <a:ext cx="2107500" cy="1116300"/>
          </a:xfrm>
          <a:prstGeom prst="snip2DiagRect">
            <a:avLst>
              <a:gd name="adj1" fmla="val 0"/>
              <a:gd name="adj2" fmla="val 42647"/>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txBox="1">
            <a:spLocks noGrp="1"/>
          </p:cNvSpPr>
          <p:nvPr>
            <p:ph type="title" idx="2"/>
          </p:nvPr>
        </p:nvSpPr>
        <p:spPr>
          <a:xfrm>
            <a:off x="693051" y="2918341"/>
            <a:ext cx="4492200" cy="814216"/>
          </a:xfrm>
          <a:prstGeom prst="rect">
            <a:avLst/>
          </a:prstGeom>
        </p:spPr>
        <p:txBody>
          <a:bodyPr spcFirstLastPara="1" wrap="square" lIns="91425" tIns="91425" rIns="91425" bIns="91425" anchor="ctr" anchorCtr="0">
            <a:noAutofit/>
          </a:bodyPr>
          <a:lstStyle/>
          <a:p>
            <a:pPr marL="0" indent="0">
              <a:spcAft>
                <a:spcPts val="1200"/>
              </a:spcAft>
            </a:pPr>
            <a:r>
              <a:rPr lang="en-US" sz="3600" dirty="0"/>
              <a:t>SIMULATION</a:t>
            </a:r>
          </a:p>
        </p:txBody>
      </p:sp>
      <p:sp>
        <p:nvSpPr>
          <p:cNvPr id="363" name="Google Shape;363;p34"/>
          <p:cNvSpPr txBox="1">
            <a:spLocks noGrp="1"/>
          </p:cNvSpPr>
          <p:nvPr>
            <p:ph type="title"/>
          </p:nvPr>
        </p:nvSpPr>
        <p:spPr>
          <a:xfrm>
            <a:off x="1234935" y="1602638"/>
            <a:ext cx="1234500" cy="110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dk2"/>
                </a:solidFill>
              </a:rPr>
              <a:t>07</a:t>
            </a:r>
            <a:endParaRPr dirty="0">
              <a:solidFill>
                <a:schemeClr val="dk2"/>
              </a:solidFill>
            </a:endParaRPr>
          </a:p>
        </p:txBody>
      </p:sp>
      <p:pic>
        <p:nvPicPr>
          <p:cNvPr id="365" name="Google Shape;365;p34"/>
          <p:cNvPicPr preferRelativeResize="0"/>
          <p:nvPr/>
        </p:nvPicPr>
        <p:blipFill>
          <a:blip r:embed="rId3">
            <a:alphaModFix/>
          </a:blip>
          <a:stretch>
            <a:fillRect/>
          </a:stretch>
        </p:blipFill>
        <p:spPr>
          <a:xfrm>
            <a:off x="5457276" y="238125"/>
            <a:ext cx="3457200" cy="4667100"/>
          </a:xfrm>
          <a:prstGeom prst="snip2DiagRect">
            <a:avLst>
              <a:gd name="adj1" fmla="val 0"/>
              <a:gd name="adj2" fmla="val 16667"/>
            </a:avLst>
          </a:prstGeom>
          <a:noFill/>
          <a:ln>
            <a:noFill/>
          </a:ln>
        </p:spPr>
      </p:pic>
      <p:grpSp>
        <p:nvGrpSpPr>
          <p:cNvPr id="366" name="Google Shape;366;p34"/>
          <p:cNvGrpSpPr/>
          <p:nvPr/>
        </p:nvGrpSpPr>
        <p:grpSpPr>
          <a:xfrm rot="10800000" flipH="1">
            <a:off x="-37975" y="3785650"/>
            <a:ext cx="5124400" cy="462625"/>
            <a:chOff x="384100" y="-88675"/>
            <a:chExt cx="5124400" cy="462625"/>
          </a:xfrm>
        </p:grpSpPr>
        <p:cxnSp>
          <p:nvCxnSpPr>
            <p:cNvPr id="367" name="Google Shape;367;p34"/>
            <p:cNvCxnSpPr/>
            <p:nvPr/>
          </p:nvCxnSpPr>
          <p:spPr>
            <a:xfrm>
              <a:off x="384100" y="-88675"/>
              <a:ext cx="459000" cy="459000"/>
            </a:xfrm>
            <a:prstGeom prst="straightConnector1">
              <a:avLst/>
            </a:prstGeom>
            <a:noFill/>
            <a:ln w="9525" cap="flat" cmpd="sng">
              <a:solidFill>
                <a:schemeClr val="accent2"/>
              </a:solidFill>
              <a:prstDash val="solid"/>
              <a:round/>
              <a:headEnd type="none" w="med" len="med"/>
              <a:tailEnd type="none" w="med" len="med"/>
            </a:ln>
          </p:spPr>
        </p:cxnSp>
        <p:cxnSp>
          <p:nvCxnSpPr>
            <p:cNvPr id="368" name="Google Shape;368;p34"/>
            <p:cNvCxnSpPr/>
            <p:nvPr/>
          </p:nvCxnSpPr>
          <p:spPr>
            <a:xfrm>
              <a:off x="839600" y="373950"/>
              <a:ext cx="4668900" cy="0"/>
            </a:xfrm>
            <a:prstGeom prst="straightConnector1">
              <a:avLst/>
            </a:prstGeom>
            <a:noFill/>
            <a:ln w="9525" cap="flat" cmpd="sng">
              <a:solidFill>
                <a:schemeClr val="accent2"/>
              </a:solidFill>
              <a:prstDash val="solid"/>
              <a:round/>
              <a:headEnd type="none" w="med" len="med"/>
              <a:tailEnd type="oval" w="med" len="med"/>
            </a:ln>
          </p:spPr>
        </p:cxnSp>
      </p:grpSp>
      <p:sp>
        <p:nvSpPr>
          <p:cNvPr id="369" name="Google Shape;369;p34"/>
          <p:cNvSpPr/>
          <p:nvPr/>
        </p:nvSpPr>
        <p:spPr>
          <a:xfrm>
            <a:off x="5914475" y="-2011450"/>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34"/>
          <p:cNvGrpSpPr/>
          <p:nvPr/>
        </p:nvGrpSpPr>
        <p:grpSpPr>
          <a:xfrm flipH="1">
            <a:off x="476375" y="-12775"/>
            <a:ext cx="5873550" cy="1211775"/>
            <a:chOff x="-365050" y="-837825"/>
            <a:chExt cx="5873550" cy="1211775"/>
          </a:xfrm>
        </p:grpSpPr>
        <p:cxnSp>
          <p:nvCxnSpPr>
            <p:cNvPr id="371" name="Google Shape;371;p34"/>
            <p:cNvCxnSpPr/>
            <p:nvPr/>
          </p:nvCxnSpPr>
          <p:spPr>
            <a:xfrm>
              <a:off x="-365050" y="-837825"/>
              <a:ext cx="1208100" cy="1208100"/>
            </a:xfrm>
            <a:prstGeom prst="straightConnector1">
              <a:avLst/>
            </a:prstGeom>
            <a:noFill/>
            <a:ln w="9525" cap="flat" cmpd="sng">
              <a:solidFill>
                <a:schemeClr val="accent2"/>
              </a:solidFill>
              <a:prstDash val="solid"/>
              <a:round/>
              <a:headEnd type="none" w="med" len="med"/>
              <a:tailEnd type="none" w="med" len="med"/>
            </a:ln>
          </p:spPr>
        </p:cxnSp>
        <p:cxnSp>
          <p:nvCxnSpPr>
            <p:cNvPr id="372" name="Google Shape;372;p34"/>
            <p:cNvCxnSpPr/>
            <p:nvPr/>
          </p:nvCxnSpPr>
          <p:spPr>
            <a:xfrm>
              <a:off x="839600" y="373950"/>
              <a:ext cx="4668900" cy="0"/>
            </a:xfrm>
            <a:prstGeom prst="straightConnector1">
              <a:avLst/>
            </a:prstGeom>
            <a:noFill/>
            <a:ln w="9525" cap="flat" cmpd="sng">
              <a:solidFill>
                <a:schemeClr val="accent2"/>
              </a:solidFill>
              <a:prstDash val="solid"/>
              <a:round/>
              <a:headEnd type="none" w="med" len="med"/>
              <a:tailEnd type="oval" w="med" len="med"/>
            </a:ln>
          </p:spPr>
        </p:cxnSp>
      </p:grpSp>
      <p:grpSp>
        <p:nvGrpSpPr>
          <p:cNvPr id="373" name="Google Shape;373;p34"/>
          <p:cNvGrpSpPr/>
          <p:nvPr/>
        </p:nvGrpSpPr>
        <p:grpSpPr>
          <a:xfrm flipH="1">
            <a:off x="3904902" y="-75295"/>
            <a:ext cx="2009569" cy="973361"/>
            <a:chOff x="5205411" y="-75307"/>
            <a:chExt cx="1728661" cy="837300"/>
          </a:xfrm>
        </p:grpSpPr>
        <p:cxnSp>
          <p:nvCxnSpPr>
            <p:cNvPr id="374" name="Google Shape;374;p34"/>
            <p:cNvCxnSpPr/>
            <p:nvPr/>
          </p:nvCxnSpPr>
          <p:spPr>
            <a:xfrm>
              <a:off x="5205411" y="-75307"/>
              <a:ext cx="837300" cy="837300"/>
            </a:xfrm>
            <a:prstGeom prst="straightConnector1">
              <a:avLst/>
            </a:prstGeom>
            <a:noFill/>
            <a:ln w="9525" cap="flat" cmpd="sng">
              <a:solidFill>
                <a:schemeClr val="accent2"/>
              </a:solidFill>
              <a:prstDash val="solid"/>
              <a:round/>
              <a:headEnd type="none" w="med" len="med"/>
              <a:tailEnd type="oval" w="med" len="med"/>
            </a:ln>
          </p:spPr>
        </p:cxnSp>
        <p:cxnSp>
          <p:nvCxnSpPr>
            <p:cNvPr id="375" name="Google Shape;375;p34"/>
            <p:cNvCxnSpPr/>
            <p:nvPr/>
          </p:nvCxnSpPr>
          <p:spPr>
            <a:xfrm>
              <a:off x="5651144" y="-75307"/>
              <a:ext cx="837300" cy="837300"/>
            </a:xfrm>
            <a:prstGeom prst="straightConnector1">
              <a:avLst/>
            </a:prstGeom>
            <a:noFill/>
            <a:ln w="9525" cap="flat" cmpd="sng">
              <a:solidFill>
                <a:schemeClr val="accent2"/>
              </a:solidFill>
              <a:prstDash val="solid"/>
              <a:round/>
              <a:headEnd type="none" w="med" len="med"/>
              <a:tailEnd type="oval" w="med" len="med"/>
            </a:ln>
          </p:spPr>
        </p:cxnSp>
        <p:cxnSp>
          <p:nvCxnSpPr>
            <p:cNvPr id="376" name="Google Shape;376;p34"/>
            <p:cNvCxnSpPr/>
            <p:nvPr/>
          </p:nvCxnSpPr>
          <p:spPr>
            <a:xfrm>
              <a:off x="6096772" y="-75307"/>
              <a:ext cx="837300" cy="837300"/>
            </a:xfrm>
            <a:prstGeom prst="straightConnector1">
              <a:avLst/>
            </a:prstGeom>
            <a:noFill/>
            <a:ln w="9525" cap="flat" cmpd="sng">
              <a:solidFill>
                <a:schemeClr val="accent2"/>
              </a:solidFill>
              <a:prstDash val="solid"/>
              <a:round/>
              <a:headEnd type="none" w="med" len="med"/>
              <a:tailEnd type="oval" w="med" len="med"/>
            </a:ln>
          </p:spPr>
        </p:cxnSp>
      </p:grpSp>
    </p:spTree>
    <p:extLst>
      <p:ext uri="{BB962C8B-B14F-4D97-AF65-F5344CB8AC3E}">
        <p14:creationId xmlns:p14="http://schemas.microsoft.com/office/powerpoint/2010/main" val="2597347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3914" y="917881"/>
            <a:ext cx="8567057" cy="3250983"/>
          </a:xfrm>
          <a:prstGeom prst="rect">
            <a:avLst/>
          </a:prstGeom>
        </p:spPr>
      </p:pic>
    </p:spTree>
    <p:extLst>
      <p:ext uri="{BB962C8B-B14F-4D97-AF65-F5344CB8AC3E}">
        <p14:creationId xmlns:p14="http://schemas.microsoft.com/office/powerpoint/2010/main" val="28005418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4"/>
          <p:cNvSpPr/>
          <p:nvPr/>
        </p:nvSpPr>
        <p:spPr>
          <a:xfrm>
            <a:off x="1234925" y="539375"/>
            <a:ext cx="2489400" cy="24894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1128118" y="1594551"/>
            <a:ext cx="2107500" cy="1116300"/>
          </a:xfrm>
          <a:prstGeom prst="snip2DiagRect">
            <a:avLst>
              <a:gd name="adj1" fmla="val 0"/>
              <a:gd name="adj2" fmla="val 42647"/>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815525" y="1594551"/>
            <a:ext cx="2107500" cy="1116300"/>
          </a:xfrm>
          <a:prstGeom prst="snip2DiagRect">
            <a:avLst>
              <a:gd name="adj1" fmla="val 0"/>
              <a:gd name="adj2" fmla="val 42647"/>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txBox="1">
            <a:spLocks noGrp="1"/>
          </p:cNvSpPr>
          <p:nvPr>
            <p:ph type="title" idx="2"/>
          </p:nvPr>
        </p:nvSpPr>
        <p:spPr>
          <a:xfrm>
            <a:off x="693051" y="2918341"/>
            <a:ext cx="4492200" cy="814216"/>
          </a:xfrm>
          <a:prstGeom prst="rect">
            <a:avLst/>
          </a:prstGeom>
        </p:spPr>
        <p:txBody>
          <a:bodyPr spcFirstLastPara="1" wrap="square" lIns="91425" tIns="91425" rIns="91425" bIns="91425" anchor="ctr" anchorCtr="0">
            <a:noAutofit/>
          </a:bodyPr>
          <a:lstStyle/>
          <a:p>
            <a:pPr marL="0" indent="0">
              <a:spcAft>
                <a:spcPts val="1200"/>
              </a:spcAft>
            </a:pPr>
            <a:r>
              <a:rPr lang="en-US" sz="3600" dirty="0" smtClean="0"/>
              <a:t>RESULTS</a:t>
            </a:r>
            <a:endParaRPr lang="en-US" sz="3600" dirty="0"/>
          </a:p>
        </p:txBody>
      </p:sp>
      <p:sp>
        <p:nvSpPr>
          <p:cNvPr id="363" name="Google Shape;363;p34"/>
          <p:cNvSpPr txBox="1">
            <a:spLocks noGrp="1"/>
          </p:cNvSpPr>
          <p:nvPr>
            <p:ph type="title"/>
          </p:nvPr>
        </p:nvSpPr>
        <p:spPr>
          <a:xfrm>
            <a:off x="1234935" y="1602638"/>
            <a:ext cx="1234500" cy="110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dk2"/>
                </a:solidFill>
              </a:rPr>
              <a:t>08</a:t>
            </a:r>
            <a:endParaRPr dirty="0">
              <a:solidFill>
                <a:schemeClr val="dk2"/>
              </a:solidFill>
            </a:endParaRPr>
          </a:p>
        </p:txBody>
      </p:sp>
      <p:pic>
        <p:nvPicPr>
          <p:cNvPr id="365" name="Google Shape;365;p34"/>
          <p:cNvPicPr preferRelativeResize="0"/>
          <p:nvPr/>
        </p:nvPicPr>
        <p:blipFill>
          <a:blip r:embed="rId3">
            <a:alphaModFix/>
          </a:blip>
          <a:stretch>
            <a:fillRect/>
          </a:stretch>
        </p:blipFill>
        <p:spPr>
          <a:xfrm>
            <a:off x="5457276" y="238125"/>
            <a:ext cx="3457200" cy="4667100"/>
          </a:xfrm>
          <a:prstGeom prst="snip2DiagRect">
            <a:avLst>
              <a:gd name="adj1" fmla="val 0"/>
              <a:gd name="adj2" fmla="val 16667"/>
            </a:avLst>
          </a:prstGeom>
          <a:noFill/>
          <a:ln>
            <a:noFill/>
          </a:ln>
        </p:spPr>
      </p:pic>
      <p:grpSp>
        <p:nvGrpSpPr>
          <p:cNvPr id="366" name="Google Shape;366;p34"/>
          <p:cNvGrpSpPr/>
          <p:nvPr/>
        </p:nvGrpSpPr>
        <p:grpSpPr>
          <a:xfrm rot="10800000" flipH="1">
            <a:off x="-37975" y="3785650"/>
            <a:ext cx="5124400" cy="462625"/>
            <a:chOff x="384100" y="-88675"/>
            <a:chExt cx="5124400" cy="462625"/>
          </a:xfrm>
        </p:grpSpPr>
        <p:cxnSp>
          <p:nvCxnSpPr>
            <p:cNvPr id="367" name="Google Shape;367;p34"/>
            <p:cNvCxnSpPr/>
            <p:nvPr/>
          </p:nvCxnSpPr>
          <p:spPr>
            <a:xfrm>
              <a:off x="384100" y="-88675"/>
              <a:ext cx="459000" cy="459000"/>
            </a:xfrm>
            <a:prstGeom prst="straightConnector1">
              <a:avLst/>
            </a:prstGeom>
            <a:noFill/>
            <a:ln w="9525" cap="flat" cmpd="sng">
              <a:solidFill>
                <a:schemeClr val="accent2"/>
              </a:solidFill>
              <a:prstDash val="solid"/>
              <a:round/>
              <a:headEnd type="none" w="med" len="med"/>
              <a:tailEnd type="none" w="med" len="med"/>
            </a:ln>
          </p:spPr>
        </p:cxnSp>
        <p:cxnSp>
          <p:nvCxnSpPr>
            <p:cNvPr id="368" name="Google Shape;368;p34"/>
            <p:cNvCxnSpPr/>
            <p:nvPr/>
          </p:nvCxnSpPr>
          <p:spPr>
            <a:xfrm>
              <a:off x="839600" y="373950"/>
              <a:ext cx="4668900" cy="0"/>
            </a:xfrm>
            <a:prstGeom prst="straightConnector1">
              <a:avLst/>
            </a:prstGeom>
            <a:noFill/>
            <a:ln w="9525" cap="flat" cmpd="sng">
              <a:solidFill>
                <a:schemeClr val="accent2"/>
              </a:solidFill>
              <a:prstDash val="solid"/>
              <a:round/>
              <a:headEnd type="none" w="med" len="med"/>
              <a:tailEnd type="oval" w="med" len="med"/>
            </a:ln>
          </p:spPr>
        </p:cxnSp>
      </p:grpSp>
      <p:sp>
        <p:nvSpPr>
          <p:cNvPr id="369" name="Google Shape;369;p34"/>
          <p:cNvSpPr/>
          <p:nvPr/>
        </p:nvSpPr>
        <p:spPr>
          <a:xfrm>
            <a:off x="5914475" y="-2011450"/>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34"/>
          <p:cNvGrpSpPr/>
          <p:nvPr/>
        </p:nvGrpSpPr>
        <p:grpSpPr>
          <a:xfrm flipH="1">
            <a:off x="476375" y="-12775"/>
            <a:ext cx="5873550" cy="1211775"/>
            <a:chOff x="-365050" y="-837825"/>
            <a:chExt cx="5873550" cy="1211775"/>
          </a:xfrm>
        </p:grpSpPr>
        <p:cxnSp>
          <p:nvCxnSpPr>
            <p:cNvPr id="371" name="Google Shape;371;p34"/>
            <p:cNvCxnSpPr/>
            <p:nvPr/>
          </p:nvCxnSpPr>
          <p:spPr>
            <a:xfrm>
              <a:off x="-365050" y="-837825"/>
              <a:ext cx="1208100" cy="1208100"/>
            </a:xfrm>
            <a:prstGeom prst="straightConnector1">
              <a:avLst/>
            </a:prstGeom>
            <a:noFill/>
            <a:ln w="9525" cap="flat" cmpd="sng">
              <a:solidFill>
                <a:schemeClr val="accent2"/>
              </a:solidFill>
              <a:prstDash val="solid"/>
              <a:round/>
              <a:headEnd type="none" w="med" len="med"/>
              <a:tailEnd type="none" w="med" len="med"/>
            </a:ln>
          </p:spPr>
        </p:cxnSp>
        <p:cxnSp>
          <p:nvCxnSpPr>
            <p:cNvPr id="372" name="Google Shape;372;p34"/>
            <p:cNvCxnSpPr/>
            <p:nvPr/>
          </p:nvCxnSpPr>
          <p:spPr>
            <a:xfrm>
              <a:off x="839600" y="373950"/>
              <a:ext cx="4668900" cy="0"/>
            </a:xfrm>
            <a:prstGeom prst="straightConnector1">
              <a:avLst/>
            </a:prstGeom>
            <a:noFill/>
            <a:ln w="9525" cap="flat" cmpd="sng">
              <a:solidFill>
                <a:schemeClr val="accent2"/>
              </a:solidFill>
              <a:prstDash val="solid"/>
              <a:round/>
              <a:headEnd type="none" w="med" len="med"/>
              <a:tailEnd type="oval" w="med" len="med"/>
            </a:ln>
          </p:spPr>
        </p:cxnSp>
      </p:grpSp>
      <p:grpSp>
        <p:nvGrpSpPr>
          <p:cNvPr id="373" name="Google Shape;373;p34"/>
          <p:cNvGrpSpPr/>
          <p:nvPr/>
        </p:nvGrpSpPr>
        <p:grpSpPr>
          <a:xfrm flipH="1">
            <a:off x="3904902" y="-75295"/>
            <a:ext cx="2009569" cy="973361"/>
            <a:chOff x="5205411" y="-75307"/>
            <a:chExt cx="1728661" cy="837300"/>
          </a:xfrm>
        </p:grpSpPr>
        <p:cxnSp>
          <p:nvCxnSpPr>
            <p:cNvPr id="374" name="Google Shape;374;p34"/>
            <p:cNvCxnSpPr/>
            <p:nvPr/>
          </p:nvCxnSpPr>
          <p:spPr>
            <a:xfrm>
              <a:off x="5205411" y="-75307"/>
              <a:ext cx="837300" cy="837300"/>
            </a:xfrm>
            <a:prstGeom prst="straightConnector1">
              <a:avLst/>
            </a:prstGeom>
            <a:noFill/>
            <a:ln w="9525" cap="flat" cmpd="sng">
              <a:solidFill>
                <a:schemeClr val="accent2"/>
              </a:solidFill>
              <a:prstDash val="solid"/>
              <a:round/>
              <a:headEnd type="none" w="med" len="med"/>
              <a:tailEnd type="oval" w="med" len="med"/>
            </a:ln>
          </p:spPr>
        </p:cxnSp>
        <p:cxnSp>
          <p:nvCxnSpPr>
            <p:cNvPr id="375" name="Google Shape;375;p34"/>
            <p:cNvCxnSpPr/>
            <p:nvPr/>
          </p:nvCxnSpPr>
          <p:spPr>
            <a:xfrm>
              <a:off x="5651144" y="-75307"/>
              <a:ext cx="837300" cy="837300"/>
            </a:xfrm>
            <a:prstGeom prst="straightConnector1">
              <a:avLst/>
            </a:prstGeom>
            <a:noFill/>
            <a:ln w="9525" cap="flat" cmpd="sng">
              <a:solidFill>
                <a:schemeClr val="accent2"/>
              </a:solidFill>
              <a:prstDash val="solid"/>
              <a:round/>
              <a:headEnd type="none" w="med" len="med"/>
              <a:tailEnd type="oval" w="med" len="med"/>
            </a:ln>
          </p:spPr>
        </p:cxnSp>
        <p:cxnSp>
          <p:nvCxnSpPr>
            <p:cNvPr id="376" name="Google Shape;376;p34"/>
            <p:cNvCxnSpPr/>
            <p:nvPr/>
          </p:nvCxnSpPr>
          <p:spPr>
            <a:xfrm>
              <a:off x="6096772" y="-75307"/>
              <a:ext cx="837300" cy="837300"/>
            </a:xfrm>
            <a:prstGeom prst="straightConnector1">
              <a:avLst/>
            </a:prstGeom>
            <a:noFill/>
            <a:ln w="9525" cap="flat" cmpd="sng">
              <a:solidFill>
                <a:schemeClr val="accent2"/>
              </a:solidFill>
              <a:prstDash val="solid"/>
              <a:round/>
              <a:headEnd type="none" w="med" len="med"/>
              <a:tailEnd type="oval" w="med" len="med"/>
            </a:ln>
          </p:spPr>
        </p:cxnSp>
      </p:grpSp>
    </p:spTree>
    <p:extLst>
      <p:ext uri="{BB962C8B-B14F-4D97-AF65-F5344CB8AC3E}">
        <p14:creationId xmlns:p14="http://schemas.microsoft.com/office/powerpoint/2010/main" val="8590032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41908" y="809625"/>
            <a:ext cx="8380694" cy="3800476"/>
          </a:xfrm>
          <a:prstGeom prst="rect">
            <a:avLst/>
          </a:prstGeom>
        </p:spPr>
      </p:pic>
    </p:spTree>
    <p:extLst>
      <p:ext uri="{BB962C8B-B14F-4D97-AF65-F5344CB8AC3E}">
        <p14:creationId xmlns:p14="http://schemas.microsoft.com/office/powerpoint/2010/main" val="17791426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4"/>
          <p:cNvSpPr/>
          <p:nvPr/>
        </p:nvSpPr>
        <p:spPr>
          <a:xfrm>
            <a:off x="1234925" y="539375"/>
            <a:ext cx="2489400" cy="24894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1128118" y="1594551"/>
            <a:ext cx="2107500" cy="1116300"/>
          </a:xfrm>
          <a:prstGeom prst="snip2DiagRect">
            <a:avLst>
              <a:gd name="adj1" fmla="val 0"/>
              <a:gd name="adj2" fmla="val 42647"/>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815525" y="1594551"/>
            <a:ext cx="2107500" cy="1116300"/>
          </a:xfrm>
          <a:prstGeom prst="snip2DiagRect">
            <a:avLst>
              <a:gd name="adj1" fmla="val 0"/>
              <a:gd name="adj2" fmla="val 42647"/>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txBox="1">
            <a:spLocks noGrp="1"/>
          </p:cNvSpPr>
          <p:nvPr>
            <p:ph type="title" idx="2"/>
          </p:nvPr>
        </p:nvSpPr>
        <p:spPr>
          <a:xfrm>
            <a:off x="713400" y="2848038"/>
            <a:ext cx="4492200" cy="800400"/>
          </a:xfrm>
          <a:prstGeom prst="rect">
            <a:avLst/>
          </a:prstGeom>
        </p:spPr>
        <p:txBody>
          <a:bodyPr spcFirstLastPara="1" wrap="square" lIns="91425" tIns="91425" rIns="91425" bIns="91425" anchor="ctr" anchorCtr="0">
            <a:noAutofit/>
          </a:bodyPr>
          <a:lstStyle/>
          <a:p>
            <a:pPr lvl="0"/>
            <a:r>
              <a:rPr lang="en-US" dirty="0"/>
              <a:t>Introduction</a:t>
            </a:r>
            <a:endParaRPr dirty="0"/>
          </a:p>
        </p:txBody>
      </p:sp>
      <p:sp>
        <p:nvSpPr>
          <p:cNvPr id="363" name="Google Shape;363;p34"/>
          <p:cNvSpPr txBox="1">
            <a:spLocks noGrp="1"/>
          </p:cNvSpPr>
          <p:nvPr>
            <p:ph type="title"/>
          </p:nvPr>
        </p:nvSpPr>
        <p:spPr>
          <a:xfrm>
            <a:off x="1234935" y="1602638"/>
            <a:ext cx="1234500" cy="110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01</a:t>
            </a:r>
            <a:endParaRPr>
              <a:solidFill>
                <a:schemeClr val="dk2"/>
              </a:solidFill>
            </a:endParaRPr>
          </a:p>
        </p:txBody>
      </p:sp>
      <p:pic>
        <p:nvPicPr>
          <p:cNvPr id="365" name="Google Shape;365;p34"/>
          <p:cNvPicPr preferRelativeResize="0"/>
          <p:nvPr/>
        </p:nvPicPr>
        <p:blipFill>
          <a:blip r:embed="rId3">
            <a:alphaModFix/>
          </a:blip>
          <a:stretch>
            <a:fillRect/>
          </a:stretch>
        </p:blipFill>
        <p:spPr>
          <a:xfrm>
            <a:off x="5457276" y="238125"/>
            <a:ext cx="3457200" cy="4667100"/>
          </a:xfrm>
          <a:prstGeom prst="snip2DiagRect">
            <a:avLst>
              <a:gd name="adj1" fmla="val 0"/>
              <a:gd name="adj2" fmla="val 16667"/>
            </a:avLst>
          </a:prstGeom>
          <a:noFill/>
          <a:ln>
            <a:noFill/>
          </a:ln>
        </p:spPr>
      </p:pic>
      <p:grpSp>
        <p:nvGrpSpPr>
          <p:cNvPr id="366" name="Google Shape;366;p34"/>
          <p:cNvGrpSpPr/>
          <p:nvPr/>
        </p:nvGrpSpPr>
        <p:grpSpPr>
          <a:xfrm rot="10800000" flipH="1">
            <a:off x="-37975" y="3785650"/>
            <a:ext cx="5124400" cy="462625"/>
            <a:chOff x="384100" y="-88675"/>
            <a:chExt cx="5124400" cy="462625"/>
          </a:xfrm>
        </p:grpSpPr>
        <p:cxnSp>
          <p:nvCxnSpPr>
            <p:cNvPr id="367" name="Google Shape;367;p34"/>
            <p:cNvCxnSpPr/>
            <p:nvPr/>
          </p:nvCxnSpPr>
          <p:spPr>
            <a:xfrm>
              <a:off x="384100" y="-88675"/>
              <a:ext cx="459000" cy="459000"/>
            </a:xfrm>
            <a:prstGeom prst="straightConnector1">
              <a:avLst/>
            </a:prstGeom>
            <a:noFill/>
            <a:ln w="9525" cap="flat" cmpd="sng">
              <a:solidFill>
                <a:schemeClr val="accent2"/>
              </a:solidFill>
              <a:prstDash val="solid"/>
              <a:round/>
              <a:headEnd type="none" w="med" len="med"/>
              <a:tailEnd type="none" w="med" len="med"/>
            </a:ln>
          </p:spPr>
        </p:cxnSp>
        <p:cxnSp>
          <p:nvCxnSpPr>
            <p:cNvPr id="368" name="Google Shape;368;p34"/>
            <p:cNvCxnSpPr/>
            <p:nvPr/>
          </p:nvCxnSpPr>
          <p:spPr>
            <a:xfrm>
              <a:off x="839600" y="373950"/>
              <a:ext cx="4668900" cy="0"/>
            </a:xfrm>
            <a:prstGeom prst="straightConnector1">
              <a:avLst/>
            </a:prstGeom>
            <a:noFill/>
            <a:ln w="9525" cap="flat" cmpd="sng">
              <a:solidFill>
                <a:schemeClr val="accent2"/>
              </a:solidFill>
              <a:prstDash val="solid"/>
              <a:round/>
              <a:headEnd type="none" w="med" len="med"/>
              <a:tailEnd type="oval" w="med" len="med"/>
            </a:ln>
          </p:spPr>
        </p:cxnSp>
      </p:grpSp>
      <p:sp>
        <p:nvSpPr>
          <p:cNvPr id="369" name="Google Shape;369;p34"/>
          <p:cNvSpPr/>
          <p:nvPr/>
        </p:nvSpPr>
        <p:spPr>
          <a:xfrm>
            <a:off x="5914475" y="-2011450"/>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34"/>
          <p:cNvGrpSpPr/>
          <p:nvPr/>
        </p:nvGrpSpPr>
        <p:grpSpPr>
          <a:xfrm flipH="1">
            <a:off x="476375" y="-12775"/>
            <a:ext cx="5873550" cy="1211775"/>
            <a:chOff x="-365050" y="-837825"/>
            <a:chExt cx="5873550" cy="1211775"/>
          </a:xfrm>
        </p:grpSpPr>
        <p:cxnSp>
          <p:nvCxnSpPr>
            <p:cNvPr id="371" name="Google Shape;371;p34"/>
            <p:cNvCxnSpPr/>
            <p:nvPr/>
          </p:nvCxnSpPr>
          <p:spPr>
            <a:xfrm>
              <a:off x="-365050" y="-837825"/>
              <a:ext cx="1208100" cy="1208100"/>
            </a:xfrm>
            <a:prstGeom prst="straightConnector1">
              <a:avLst/>
            </a:prstGeom>
            <a:noFill/>
            <a:ln w="9525" cap="flat" cmpd="sng">
              <a:solidFill>
                <a:schemeClr val="accent2"/>
              </a:solidFill>
              <a:prstDash val="solid"/>
              <a:round/>
              <a:headEnd type="none" w="med" len="med"/>
              <a:tailEnd type="none" w="med" len="med"/>
            </a:ln>
          </p:spPr>
        </p:cxnSp>
        <p:cxnSp>
          <p:nvCxnSpPr>
            <p:cNvPr id="372" name="Google Shape;372;p34"/>
            <p:cNvCxnSpPr/>
            <p:nvPr/>
          </p:nvCxnSpPr>
          <p:spPr>
            <a:xfrm>
              <a:off x="839600" y="373950"/>
              <a:ext cx="4668900" cy="0"/>
            </a:xfrm>
            <a:prstGeom prst="straightConnector1">
              <a:avLst/>
            </a:prstGeom>
            <a:noFill/>
            <a:ln w="9525" cap="flat" cmpd="sng">
              <a:solidFill>
                <a:schemeClr val="accent2"/>
              </a:solidFill>
              <a:prstDash val="solid"/>
              <a:round/>
              <a:headEnd type="none" w="med" len="med"/>
              <a:tailEnd type="oval" w="med" len="med"/>
            </a:ln>
          </p:spPr>
        </p:cxnSp>
      </p:grpSp>
      <p:grpSp>
        <p:nvGrpSpPr>
          <p:cNvPr id="373" name="Google Shape;373;p34"/>
          <p:cNvGrpSpPr/>
          <p:nvPr/>
        </p:nvGrpSpPr>
        <p:grpSpPr>
          <a:xfrm flipH="1">
            <a:off x="3904902" y="-75295"/>
            <a:ext cx="2009569" cy="973361"/>
            <a:chOff x="5205411" y="-75307"/>
            <a:chExt cx="1728661" cy="837300"/>
          </a:xfrm>
        </p:grpSpPr>
        <p:cxnSp>
          <p:nvCxnSpPr>
            <p:cNvPr id="374" name="Google Shape;374;p34"/>
            <p:cNvCxnSpPr/>
            <p:nvPr/>
          </p:nvCxnSpPr>
          <p:spPr>
            <a:xfrm>
              <a:off x="5205411" y="-75307"/>
              <a:ext cx="837300" cy="837300"/>
            </a:xfrm>
            <a:prstGeom prst="straightConnector1">
              <a:avLst/>
            </a:prstGeom>
            <a:noFill/>
            <a:ln w="9525" cap="flat" cmpd="sng">
              <a:solidFill>
                <a:schemeClr val="accent2"/>
              </a:solidFill>
              <a:prstDash val="solid"/>
              <a:round/>
              <a:headEnd type="none" w="med" len="med"/>
              <a:tailEnd type="oval" w="med" len="med"/>
            </a:ln>
          </p:spPr>
        </p:cxnSp>
        <p:cxnSp>
          <p:nvCxnSpPr>
            <p:cNvPr id="375" name="Google Shape;375;p34"/>
            <p:cNvCxnSpPr/>
            <p:nvPr/>
          </p:nvCxnSpPr>
          <p:spPr>
            <a:xfrm>
              <a:off x="5651144" y="-75307"/>
              <a:ext cx="837300" cy="837300"/>
            </a:xfrm>
            <a:prstGeom prst="straightConnector1">
              <a:avLst/>
            </a:prstGeom>
            <a:noFill/>
            <a:ln w="9525" cap="flat" cmpd="sng">
              <a:solidFill>
                <a:schemeClr val="accent2"/>
              </a:solidFill>
              <a:prstDash val="solid"/>
              <a:round/>
              <a:headEnd type="none" w="med" len="med"/>
              <a:tailEnd type="oval" w="med" len="med"/>
            </a:ln>
          </p:spPr>
        </p:cxnSp>
        <p:cxnSp>
          <p:nvCxnSpPr>
            <p:cNvPr id="376" name="Google Shape;376;p34"/>
            <p:cNvCxnSpPr/>
            <p:nvPr/>
          </p:nvCxnSpPr>
          <p:spPr>
            <a:xfrm>
              <a:off x="6096772" y="-75307"/>
              <a:ext cx="837300" cy="837300"/>
            </a:xfrm>
            <a:prstGeom prst="straightConnector1">
              <a:avLst/>
            </a:prstGeom>
            <a:noFill/>
            <a:ln w="9525" cap="flat" cmpd="sng">
              <a:solidFill>
                <a:schemeClr val="accent2"/>
              </a:solidFill>
              <a:prstDash val="solid"/>
              <a:round/>
              <a:headEnd type="none" w="med" len="med"/>
              <a:tailEnd type="oval" w="med" len="med"/>
            </a:ln>
          </p:spPr>
        </p:cxnSp>
      </p:grpSp>
      <p:sp>
        <p:nvSpPr>
          <p:cNvPr id="2" name="Subtitle 1"/>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035756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6634" y="562713"/>
            <a:ext cx="8828894" cy="4007257"/>
          </a:xfrm>
          <a:prstGeom prst="rect">
            <a:avLst/>
          </a:prstGeom>
        </p:spPr>
      </p:pic>
    </p:spTree>
    <p:extLst>
      <p:ext uri="{BB962C8B-B14F-4D97-AF65-F5344CB8AC3E}">
        <p14:creationId xmlns:p14="http://schemas.microsoft.com/office/powerpoint/2010/main" val="16167551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41767" y="504496"/>
            <a:ext cx="8639043" cy="3923961"/>
          </a:xfrm>
          <a:prstGeom prst="rect">
            <a:avLst/>
          </a:prstGeom>
        </p:spPr>
      </p:pic>
    </p:spTree>
    <p:extLst>
      <p:ext uri="{BB962C8B-B14F-4D97-AF65-F5344CB8AC3E}">
        <p14:creationId xmlns:p14="http://schemas.microsoft.com/office/powerpoint/2010/main" val="439635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83780" y="662234"/>
            <a:ext cx="8497442" cy="3875481"/>
          </a:xfrm>
          <a:prstGeom prst="rect">
            <a:avLst/>
          </a:prstGeom>
        </p:spPr>
      </p:pic>
    </p:spTree>
    <p:extLst>
      <p:ext uri="{BB962C8B-B14F-4D97-AF65-F5344CB8AC3E}">
        <p14:creationId xmlns:p14="http://schemas.microsoft.com/office/powerpoint/2010/main" val="15752437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33375" y="721927"/>
            <a:ext cx="8192408" cy="3712372"/>
          </a:xfrm>
          <a:prstGeom prst="rect">
            <a:avLst/>
          </a:prstGeom>
        </p:spPr>
      </p:pic>
    </p:spTree>
    <p:extLst>
      <p:ext uri="{BB962C8B-B14F-4D97-AF65-F5344CB8AC3E}">
        <p14:creationId xmlns:p14="http://schemas.microsoft.com/office/powerpoint/2010/main" val="11981718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2265" y="516511"/>
            <a:ext cx="8890455" cy="4041708"/>
          </a:xfrm>
          <a:prstGeom prst="rect">
            <a:avLst/>
          </a:prstGeom>
        </p:spPr>
      </p:pic>
    </p:spTree>
    <p:extLst>
      <p:ext uri="{BB962C8B-B14F-4D97-AF65-F5344CB8AC3E}">
        <p14:creationId xmlns:p14="http://schemas.microsoft.com/office/powerpoint/2010/main" val="8802073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C77756F5-C8D6-28C1-4612-7485498721BF}"/>
              </a:ext>
            </a:extLst>
          </p:cNvPr>
          <p:cNvSpPr>
            <a:spLocks noGrp="1"/>
          </p:cNvSpPr>
          <p:nvPr>
            <p:ph type="title"/>
          </p:nvPr>
        </p:nvSpPr>
        <p:spPr>
          <a:xfrm>
            <a:off x="210567" y="4067503"/>
            <a:ext cx="8576441" cy="935419"/>
          </a:xfrm>
        </p:spPr>
        <p:txBody>
          <a:bodyPr/>
          <a:lstStyle/>
          <a:p>
            <a:pPr algn="ctr"/>
            <a:r>
              <a:rPr lang="en-US" dirty="0"/>
              <a:t>   </a:t>
            </a:r>
            <a:r>
              <a:rPr lang="en-US" dirty="0" smtClean="0"/>
              <a:t>Here the efficiency is 78.05%.</a:t>
            </a:r>
            <a:endParaRPr lang="en-US" dirty="0"/>
          </a:p>
        </p:txBody>
      </p:sp>
      <p:pic>
        <p:nvPicPr>
          <p:cNvPr id="2" name="Picture 1"/>
          <p:cNvPicPr>
            <a:picLocks noChangeAspect="1"/>
          </p:cNvPicPr>
          <p:nvPr/>
        </p:nvPicPr>
        <p:blipFill>
          <a:blip r:embed="rId2"/>
          <a:stretch>
            <a:fillRect/>
          </a:stretch>
        </p:blipFill>
        <p:spPr>
          <a:xfrm>
            <a:off x="210567" y="543566"/>
            <a:ext cx="8719870" cy="3305846"/>
          </a:xfrm>
          <a:prstGeom prst="rect">
            <a:avLst/>
          </a:prstGeom>
        </p:spPr>
      </p:pic>
    </p:spTree>
    <p:extLst>
      <p:ext uri="{BB962C8B-B14F-4D97-AF65-F5344CB8AC3E}">
        <p14:creationId xmlns:p14="http://schemas.microsoft.com/office/powerpoint/2010/main" val="7897141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4"/>
          <p:cNvSpPr/>
          <p:nvPr/>
        </p:nvSpPr>
        <p:spPr>
          <a:xfrm>
            <a:off x="1234925" y="539375"/>
            <a:ext cx="2489400" cy="24894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1128118" y="1594551"/>
            <a:ext cx="2107500" cy="1116300"/>
          </a:xfrm>
          <a:prstGeom prst="snip2DiagRect">
            <a:avLst>
              <a:gd name="adj1" fmla="val 0"/>
              <a:gd name="adj2" fmla="val 42647"/>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815525" y="1594551"/>
            <a:ext cx="2107500" cy="1116300"/>
          </a:xfrm>
          <a:prstGeom prst="snip2DiagRect">
            <a:avLst>
              <a:gd name="adj1" fmla="val 0"/>
              <a:gd name="adj2" fmla="val 42647"/>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txBox="1">
            <a:spLocks noGrp="1"/>
          </p:cNvSpPr>
          <p:nvPr>
            <p:ph type="title" idx="2"/>
          </p:nvPr>
        </p:nvSpPr>
        <p:spPr>
          <a:xfrm>
            <a:off x="693051" y="2918341"/>
            <a:ext cx="4492200" cy="814216"/>
          </a:xfrm>
          <a:prstGeom prst="rect">
            <a:avLst/>
          </a:prstGeom>
        </p:spPr>
        <p:txBody>
          <a:bodyPr spcFirstLastPara="1" wrap="square" lIns="91425" tIns="91425" rIns="91425" bIns="91425" anchor="ctr" anchorCtr="0">
            <a:noAutofit/>
          </a:bodyPr>
          <a:lstStyle/>
          <a:p>
            <a:pPr marL="0" indent="0">
              <a:spcAft>
                <a:spcPts val="1200"/>
              </a:spcAft>
            </a:pPr>
            <a:r>
              <a:rPr lang="en" sz="3600" dirty="0"/>
              <a:t>Conclusion</a:t>
            </a:r>
            <a:endParaRPr lang="en-US" sz="3600" dirty="0"/>
          </a:p>
        </p:txBody>
      </p:sp>
      <p:sp>
        <p:nvSpPr>
          <p:cNvPr id="363" name="Google Shape;363;p34"/>
          <p:cNvSpPr txBox="1">
            <a:spLocks noGrp="1"/>
          </p:cNvSpPr>
          <p:nvPr>
            <p:ph type="title"/>
          </p:nvPr>
        </p:nvSpPr>
        <p:spPr>
          <a:xfrm>
            <a:off x="1234935" y="1602638"/>
            <a:ext cx="1234500" cy="110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dk2"/>
                </a:solidFill>
              </a:rPr>
              <a:t>09</a:t>
            </a:r>
            <a:endParaRPr dirty="0">
              <a:solidFill>
                <a:schemeClr val="dk2"/>
              </a:solidFill>
            </a:endParaRPr>
          </a:p>
        </p:txBody>
      </p:sp>
      <p:pic>
        <p:nvPicPr>
          <p:cNvPr id="365" name="Google Shape;365;p34"/>
          <p:cNvPicPr preferRelativeResize="0"/>
          <p:nvPr/>
        </p:nvPicPr>
        <p:blipFill>
          <a:blip r:embed="rId3">
            <a:alphaModFix/>
          </a:blip>
          <a:stretch>
            <a:fillRect/>
          </a:stretch>
        </p:blipFill>
        <p:spPr>
          <a:xfrm>
            <a:off x="5457276" y="238125"/>
            <a:ext cx="3457200" cy="4667100"/>
          </a:xfrm>
          <a:prstGeom prst="snip2DiagRect">
            <a:avLst>
              <a:gd name="adj1" fmla="val 0"/>
              <a:gd name="adj2" fmla="val 16667"/>
            </a:avLst>
          </a:prstGeom>
          <a:noFill/>
          <a:ln>
            <a:noFill/>
          </a:ln>
        </p:spPr>
      </p:pic>
      <p:grpSp>
        <p:nvGrpSpPr>
          <p:cNvPr id="366" name="Google Shape;366;p34"/>
          <p:cNvGrpSpPr/>
          <p:nvPr/>
        </p:nvGrpSpPr>
        <p:grpSpPr>
          <a:xfrm rot="10800000" flipH="1">
            <a:off x="-37975" y="3785650"/>
            <a:ext cx="5124400" cy="462625"/>
            <a:chOff x="384100" y="-88675"/>
            <a:chExt cx="5124400" cy="462625"/>
          </a:xfrm>
        </p:grpSpPr>
        <p:cxnSp>
          <p:nvCxnSpPr>
            <p:cNvPr id="367" name="Google Shape;367;p34"/>
            <p:cNvCxnSpPr/>
            <p:nvPr/>
          </p:nvCxnSpPr>
          <p:spPr>
            <a:xfrm>
              <a:off x="384100" y="-88675"/>
              <a:ext cx="459000" cy="459000"/>
            </a:xfrm>
            <a:prstGeom prst="straightConnector1">
              <a:avLst/>
            </a:prstGeom>
            <a:noFill/>
            <a:ln w="9525" cap="flat" cmpd="sng">
              <a:solidFill>
                <a:schemeClr val="accent2"/>
              </a:solidFill>
              <a:prstDash val="solid"/>
              <a:round/>
              <a:headEnd type="none" w="med" len="med"/>
              <a:tailEnd type="none" w="med" len="med"/>
            </a:ln>
          </p:spPr>
        </p:cxnSp>
        <p:cxnSp>
          <p:nvCxnSpPr>
            <p:cNvPr id="368" name="Google Shape;368;p34"/>
            <p:cNvCxnSpPr/>
            <p:nvPr/>
          </p:nvCxnSpPr>
          <p:spPr>
            <a:xfrm>
              <a:off x="839600" y="373950"/>
              <a:ext cx="4668900" cy="0"/>
            </a:xfrm>
            <a:prstGeom prst="straightConnector1">
              <a:avLst/>
            </a:prstGeom>
            <a:noFill/>
            <a:ln w="9525" cap="flat" cmpd="sng">
              <a:solidFill>
                <a:schemeClr val="accent2"/>
              </a:solidFill>
              <a:prstDash val="solid"/>
              <a:round/>
              <a:headEnd type="none" w="med" len="med"/>
              <a:tailEnd type="oval" w="med" len="med"/>
            </a:ln>
          </p:spPr>
        </p:cxnSp>
      </p:grpSp>
      <p:sp>
        <p:nvSpPr>
          <p:cNvPr id="369" name="Google Shape;369;p34"/>
          <p:cNvSpPr/>
          <p:nvPr/>
        </p:nvSpPr>
        <p:spPr>
          <a:xfrm>
            <a:off x="5914475" y="-2011450"/>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34"/>
          <p:cNvGrpSpPr/>
          <p:nvPr/>
        </p:nvGrpSpPr>
        <p:grpSpPr>
          <a:xfrm flipH="1">
            <a:off x="476375" y="-12775"/>
            <a:ext cx="5873550" cy="1211775"/>
            <a:chOff x="-365050" y="-837825"/>
            <a:chExt cx="5873550" cy="1211775"/>
          </a:xfrm>
        </p:grpSpPr>
        <p:cxnSp>
          <p:nvCxnSpPr>
            <p:cNvPr id="371" name="Google Shape;371;p34"/>
            <p:cNvCxnSpPr/>
            <p:nvPr/>
          </p:nvCxnSpPr>
          <p:spPr>
            <a:xfrm>
              <a:off x="-365050" y="-837825"/>
              <a:ext cx="1208100" cy="1208100"/>
            </a:xfrm>
            <a:prstGeom prst="straightConnector1">
              <a:avLst/>
            </a:prstGeom>
            <a:noFill/>
            <a:ln w="9525" cap="flat" cmpd="sng">
              <a:solidFill>
                <a:schemeClr val="accent2"/>
              </a:solidFill>
              <a:prstDash val="solid"/>
              <a:round/>
              <a:headEnd type="none" w="med" len="med"/>
              <a:tailEnd type="none" w="med" len="med"/>
            </a:ln>
          </p:spPr>
        </p:cxnSp>
        <p:cxnSp>
          <p:nvCxnSpPr>
            <p:cNvPr id="372" name="Google Shape;372;p34"/>
            <p:cNvCxnSpPr/>
            <p:nvPr/>
          </p:nvCxnSpPr>
          <p:spPr>
            <a:xfrm>
              <a:off x="839600" y="373950"/>
              <a:ext cx="4668900" cy="0"/>
            </a:xfrm>
            <a:prstGeom prst="straightConnector1">
              <a:avLst/>
            </a:prstGeom>
            <a:noFill/>
            <a:ln w="9525" cap="flat" cmpd="sng">
              <a:solidFill>
                <a:schemeClr val="accent2"/>
              </a:solidFill>
              <a:prstDash val="solid"/>
              <a:round/>
              <a:headEnd type="none" w="med" len="med"/>
              <a:tailEnd type="oval" w="med" len="med"/>
            </a:ln>
          </p:spPr>
        </p:cxnSp>
      </p:grpSp>
      <p:grpSp>
        <p:nvGrpSpPr>
          <p:cNvPr id="373" name="Google Shape;373;p34"/>
          <p:cNvGrpSpPr/>
          <p:nvPr/>
        </p:nvGrpSpPr>
        <p:grpSpPr>
          <a:xfrm flipH="1">
            <a:off x="3904902" y="-75295"/>
            <a:ext cx="2009569" cy="973361"/>
            <a:chOff x="5205411" y="-75307"/>
            <a:chExt cx="1728661" cy="837300"/>
          </a:xfrm>
        </p:grpSpPr>
        <p:cxnSp>
          <p:nvCxnSpPr>
            <p:cNvPr id="374" name="Google Shape;374;p34"/>
            <p:cNvCxnSpPr/>
            <p:nvPr/>
          </p:nvCxnSpPr>
          <p:spPr>
            <a:xfrm>
              <a:off x="5205411" y="-75307"/>
              <a:ext cx="837300" cy="837300"/>
            </a:xfrm>
            <a:prstGeom prst="straightConnector1">
              <a:avLst/>
            </a:prstGeom>
            <a:noFill/>
            <a:ln w="9525" cap="flat" cmpd="sng">
              <a:solidFill>
                <a:schemeClr val="accent2"/>
              </a:solidFill>
              <a:prstDash val="solid"/>
              <a:round/>
              <a:headEnd type="none" w="med" len="med"/>
              <a:tailEnd type="oval" w="med" len="med"/>
            </a:ln>
          </p:spPr>
        </p:cxnSp>
        <p:cxnSp>
          <p:nvCxnSpPr>
            <p:cNvPr id="375" name="Google Shape;375;p34"/>
            <p:cNvCxnSpPr/>
            <p:nvPr/>
          </p:nvCxnSpPr>
          <p:spPr>
            <a:xfrm>
              <a:off x="5651144" y="-75307"/>
              <a:ext cx="837300" cy="837300"/>
            </a:xfrm>
            <a:prstGeom prst="straightConnector1">
              <a:avLst/>
            </a:prstGeom>
            <a:noFill/>
            <a:ln w="9525" cap="flat" cmpd="sng">
              <a:solidFill>
                <a:schemeClr val="accent2"/>
              </a:solidFill>
              <a:prstDash val="solid"/>
              <a:round/>
              <a:headEnd type="none" w="med" len="med"/>
              <a:tailEnd type="oval" w="med" len="med"/>
            </a:ln>
          </p:spPr>
        </p:cxnSp>
        <p:cxnSp>
          <p:nvCxnSpPr>
            <p:cNvPr id="376" name="Google Shape;376;p34"/>
            <p:cNvCxnSpPr/>
            <p:nvPr/>
          </p:nvCxnSpPr>
          <p:spPr>
            <a:xfrm>
              <a:off x="6096772" y="-75307"/>
              <a:ext cx="837300" cy="837300"/>
            </a:xfrm>
            <a:prstGeom prst="straightConnector1">
              <a:avLst/>
            </a:prstGeom>
            <a:noFill/>
            <a:ln w="9525" cap="flat" cmpd="sng">
              <a:solidFill>
                <a:schemeClr val="accent2"/>
              </a:solidFill>
              <a:prstDash val="solid"/>
              <a:round/>
              <a:headEnd type="none" w="med" len="med"/>
              <a:tailEnd type="oval" w="med" len="med"/>
            </a:ln>
          </p:spPr>
        </p:cxnSp>
      </p:grpSp>
    </p:spTree>
    <p:extLst>
      <p:ext uri="{BB962C8B-B14F-4D97-AF65-F5344CB8AC3E}">
        <p14:creationId xmlns:p14="http://schemas.microsoft.com/office/powerpoint/2010/main" val="23349826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2A8BC24-2BD0-B655-4CB0-144006A36A6C}"/>
              </a:ext>
            </a:extLst>
          </p:cNvPr>
          <p:cNvSpPr>
            <a:spLocks noGrp="1"/>
          </p:cNvSpPr>
          <p:nvPr>
            <p:ph type="subTitle" idx="1"/>
          </p:nvPr>
        </p:nvSpPr>
        <p:spPr>
          <a:xfrm>
            <a:off x="713400" y="901788"/>
            <a:ext cx="7749530" cy="3702312"/>
          </a:xfrm>
        </p:spPr>
        <p:txBody>
          <a:bodyPr/>
          <a:lstStyle/>
          <a:p>
            <a:pPr>
              <a:buFont typeface="Wingdings" panose="05000000000000000000" pitchFamily="2" charset="2"/>
              <a:buChar char="q"/>
            </a:pPr>
            <a:r>
              <a:rPr lang="en-US" dirty="0">
                <a:latin typeface="Walbaum Display" panose="02070503090703020303" pitchFamily="18" charset="0"/>
              </a:rPr>
              <a:t>Low maintenance cost but high initial cost</a:t>
            </a:r>
          </a:p>
          <a:p>
            <a:pPr>
              <a:buFont typeface="Wingdings" panose="05000000000000000000" pitchFamily="2" charset="2"/>
              <a:buChar char="q"/>
            </a:pPr>
            <a:r>
              <a:rPr lang="en-US" dirty="0">
                <a:latin typeface="Walbaum Display" panose="02070503090703020303" pitchFamily="18" charset="0"/>
              </a:rPr>
              <a:t>Energy crisis can be decreased</a:t>
            </a:r>
          </a:p>
          <a:p>
            <a:pPr>
              <a:buFont typeface="Wingdings" panose="05000000000000000000" pitchFamily="2" charset="2"/>
              <a:buChar char="q"/>
            </a:pPr>
            <a:r>
              <a:rPr lang="en-US" dirty="0">
                <a:latin typeface="Walbaum Display" panose="02070503090703020303" pitchFamily="18" charset="0"/>
              </a:rPr>
              <a:t>Low power loss</a:t>
            </a:r>
          </a:p>
          <a:p>
            <a:pPr>
              <a:buFont typeface="Wingdings" panose="05000000000000000000" pitchFamily="2" charset="2"/>
              <a:buChar char="q"/>
            </a:pPr>
            <a:r>
              <a:rPr lang="en-US" dirty="0">
                <a:latin typeface="Walbaum Display" panose="02070503090703020303" pitchFamily="18" charset="0"/>
              </a:rPr>
              <a:t>Better than conventional wired system</a:t>
            </a:r>
          </a:p>
          <a:p>
            <a:endParaRPr lang="en-US" dirty="0"/>
          </a:p>
        </p:txBody>
      </p:sp>
    </p:spTree>
    <p:extLst>
      <p:ext uri="{BB962C8B-B14F-4D97-AF65-F5344CB8AC3E}">
        <p14:creationId xmlns:p14="http://schemas.microsoft.com/office/powerpoint/2010/main" val="833249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5"/>
          <p:cNvSpPr/>
          <p:nvPr/>
        </p:nvSpPr>
        <p:spPr>
          <a:xfrm>
            <a:off x="869175" y="937324"/>
            <a:ext cx="2107500" cy="1979100"/>
          </a:xfrm>
          <a:prstGeom prst="snip2DiagRect">
            <a:avLst>
              <a:gd name="adj1" fmla="val 0"/>
              <a:gd name="adj2" fmla="val 23043"/>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5"/>
          <p:cNvSpPr/>
          <p:nvPr/>
        </p:nvSpPr>
        <p:spPr>
          <a:xfrm>
            <a:off x="1135875" y="1594549"/>
            <a:ext cx="2107500" cy="1979100"/>
          </a:xfrm>
          <a:prstGeom prst="snip2DiagRect">
            <a:avLst>
              <a:gd name="adj1" fmla="val 0"/>
              <a:gd name="adj2" fmla="val 23043"/>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4" name="Google Shape;384;p35"/>
          <p:cNvGrpSpPr/>
          <p:nvPr/>
        </p:nvGrpSpPr>
        <p:grpSpPr>
          <a:xfrm>
            <a:off x="1721725" y="1911182"/>
            <a:ext cx="935735" cy="1345856"/>
            <a:chOff x="-1581150" y="-352425"/>
            <a:chExt cx="1238400" cy="1781175"/>
          </a:xfrm>
        </p:grpSpPr>
        <p:sp>
          <p:nvSpPr>
            <p:cNvPr id="385" name="Google Shape;385;p35"/>
            <p:cNvSpPr/>
            <p:nvPr/>
          </p:nvSpPr>
          <p:spPr>
            <a:xfrm>
              <a:off x="-1123950" y="-352425"/>
              <a:ext cx="781200" cy="11049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5"/>
            <p:cNvSpPr/>
            <p:nvPr/>
          </p:nvSpPr>
          <p:spPr>
            <a:xfrm rot="10800000">
              <a:off x="-1581150" y="323850"/>
              <a:ext cx="781200" cy="11049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 name="Google Shape;387;p35"/>
          <p:cNvSpPr/>
          <p:nvPr/>
        </p:nvSpPr>
        <p:spPr>
          <a:xfrm>
            <a:off x="2657450" y="-299850"/>
            <a:ext cx="1433100" cy="1345800"/>
          </a:xfrm>
          <a:prstGeom prst="snip2DiagRect">
            <a:avLst>
              <a:gd name="adj1" fmla="val 0"/>
              <a:gd name="adj2" fmla="val 30227"/>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5"/>
          <p:cNvSpPr/>
          <p:nvPr/>
        </p:nvSpPr>
        <p:spPr>
          <a:xfrm>
            <a:off x="-238150" y="3091050"/>
            <a:ext cx="1433100" cy="1345800"/>
          </a:xfrm>
          <a:prstGeom prst="snip2DiagRect">
            <a:avLst>
              <a:gd name="adj1" fmla="val 0"/>
              <a:gd name="adj2" fmla="val 30227"/>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5"/>
          <p:cNvSpPr/>
          <p:nvPr/>
        </p:nvSpPr>
        <p:spPr>
          <a:xfrm>
            <a:off x="1473038" y="3931200"/>
            <a:ext cx="1433100" cy="1345800"/>
          </a:xfrm>
          <a:prstGeom prst="snip2DiagRect">
            <a:avLst>
              <a:gd name="adj1" fmla="val 0"/>
              <a:gd name="adj2" fmla="val 30227"/>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5"/>
          <p:cNvSpPr/>
          <p:nvPr/>
        </p:nvSpPr>
        <p:spPr>
          <a:xfrm>
            <a:off x="970250" y="1644975"/>
            <a:ext cx="1687200" cy="16872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1" name="Google Shape;391;p35"/>
          <p:cNvGrpSpPr/>
          <p:nvPr/>
        </p:nvGrpSpPr>
        <p:grpSpPr>
          <a:xfrm rot="10800000">
            <a:off x="4067075" y="3998200"/>
            <a:ext cx="5140350" cy="1211775"/>
            <a:chOff x="-365050" y="-837825"/>
            <a:chExt cx="5140350" cy="1211775"/>
          </a:xfrm>
        </p:grpSpPr>
        <p:cxnSp>
          <p:nvCxnSpPr>
            <p:cNvPr id="392" name="Google Shape;392;p35"/>
            <p:cNvCxnSpPr/>
            <p:nvPr/>
          </p:nvCxnSpPr>
          <p:spPr>
            <a:xfrm>
              <a:off x="-365050" y="-837825"/>
              <a:ext cx="1208100" cy="1208100"/>
            </a:xfrm>
            <a:prstGeom prst="straightConnector1">
              <a:avLst/>
            </a:prstGeom>
            <a:noFill/>
            <a:ln w="9525" cap="flat" cmpd="sng">
              <a:solidFill>
                <a:schemeClr val="accent2"/>
              </a:solidFill>
              <a:prstDash val="solid"/>
              <a:round/>
              <a:headEnd type="none" w="med" len="med"/>
              <a:tailEnd type="none" w="med" len="med"/>
            </a:ln>
          </p:spPr>
        </p:cxnSp>
        <p:cxnSp>
          <p:nvCxnSpPr>
            <p:cNvPr id="393" name="Google Shape;393;p35"/>
            <p:cNvCxnSpPr/>
            <p:nvPr/>
          </p:nvCxnSpPr>
          <p:spPr>
            <a:xfrm>
              <a:off x="839600" y="373950"/>
              <a:ext cx="3935700" cy="0"/>
            </a:xfrm>
            <a:prstGeom prst="straightConnector1">
              <a:avLst/>
            </a:prstGeom>
            <a:noFill/>
            <a:ln w="9525" cap="flat" cmpd="sng">
              <a:solidFill>
                <a:schemeClr val="accent2"/>
              </a:solidFill>
              <a:prstDash val="solid"/>
              <a:round/>
              <a:headEnd type="none" w="med" len="med"/>
              <a:tailEnd type="oval" w="med" len="med"/>
            </a:ln>
          </p:spPr>
        </p:cxnSp>
      </p:grpSp>
      <p:grpSp>
        <p:nvGrpSpPr>
          <p:cNvPr id="394" name="Google Shape;394;p35"/>
          <p:cNvGrpSpPr/>
          <p:nvPr/>
        </p:nvGrpSpPr>
        <p:grpSpPr>
          <a:xfrm>
            <a:off x="7443475" y="610425"/>
            <a:ext cx="987245" cy="256500"/>
            <a:chOff x="713275" y="4065425"/>
            <a:chExt cx="987245" cy="256500"/>
          </a:xfrm>
        </p:grpSpPr>
        <p:sp>
          <p:nvSpPr>
            <p:cNvPr id="395" name="Google Shape;395;p35"/>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5"/>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5"/>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35"/>
          <p:cNvSpPr txBox="1">
            <a:spLocks noGrp="1"/>
          </p:cNvSpPr>
          <p:nvPr>
            <p:ph type="subTitle" idx="1"/>
          </p:nvPr>
        </p:nvSpPr>
        <p:spPr>
          <a:xfrm>
            <a:off x="3746213" y="1013985"/>
            <a:ext cx="4041600" cy="3016180"/>
          </a:xfrm>
          <a:prstGeom prst="rect">
            <a:avLst/>
          </a:prstGeom>
        </p:spPr>
        <p:txBody>
          <a:bodyPr spcFirstLastPara="1" wrap="square" lIns="91425" tIns="91425" rIns="91425" bIns="91425" anchor="t" anchorCtr="0">
            <a:spAutoFit/>
          </a:bodyPr>
          <a:lstStyle/>
          <a:p>
            <a:pPr marL="285750" lvl="0" indent="-285750">
              <a:spcAft>
                <a:spcPts val="1200"/>
              </a:spcAft>
              <a:buFont typeface="Arial" panose="020B0604020202020204" pitchFamily="34" charset="0"/>
              <a:buChar char="•"/>
            </a:pPr>
            <a:r>
              <a:rPr lang="en-US" dirty="0"/>
              <a:t>The eco-friendly vehicle is the global trend in the automobile industry. </a:t>
            </a:r>
          </a:p>
          <a:p>
            <a:pPr marL="285750" lvl="0" indent="-285750">
              <a:spcAft>
                <a:spcPts val="1200"/>
              </a:spcAft>
              <a:buFont typeface="Arial" panose="020B0604020202020204" pitchFamily="34" charset="0"/>
              <a:buChar char="•"/>
            </a:pPr>
            <a:r>
              <a:rPr lang="en-US" dirty="0"/>
              <a:t>The electrical vehicle (EV) is the most suitable alternative of petroleum vehicles.</a:t>
            </a:r>
          </a:p>
          <a:p>
            <a:pPr marL="285750" lvl="0" indent="-285750">
              <a:spcAft>
                <a:spcPts val="1200"/>
              </a:spcAft>
              <a:buFont typeface="Arial" panose="020B0604020202020204" pitchFamily="34" charset="0"/>
              <a:buChar char="•"/>
            </a:pPr>
            <a:r>
              <a:rPr lang="en-US" dirty="0"/>
              <a:t>The large capacity, weight, expensive price, short life time, and charging time of battery obstruct the commercialization of EV. </a:t>
            </a:r>
          </a:p>
          <a:p>
            <a:pPr marL="285750" lvl="0" indent="-285750">
              <a:spcAft>
                <a:spcPts val="1200"/>
              </a:spcAft>
              <a:buFont typeface="Arial" panose="020B0604020202020204" pitchFamily="34" charset="0"/>
              <a:buChar char="•"/>
            </a:pPr>
            <a:r>
              <a:rPr lang="en-US" dirty="0"/>
              <a:t>To solve these problems, wireless charging of electric vehicle is introduced.</a:t>
            </a:r>
            <a:endParaRPr dirty="0"/>
          </a:p>
        </p:txBody>
      </p:sp>
    </p:spTree>
    <p:extLst>
      <p:ext uri="{BB962C8B-B14F-4D97-AF65-F5344CB8AC3E}">
        <p14:creationId xmlns:p14="http://schemas.microsoft.com/office/powerpoint/2010/main" val="23915229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4"/>
          <p:cNvSpPr/>
          <p:nvPr/>
        </p:nvSpPr>
        <p:spPr>
          <a:xfrm>
            <a:off x="1234925" y="539375"/>
            <a:ext cx="2489400" cy="24894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1128118" y="1594551"/>
            <a:ext cx="2107500" cy="1116300"/>
          </a:xfrm>
          <a:prstGeom prst="snip2DiagRect">
            <a:avLst>
              <a:gd name="adj1" fmla="val 0"/>
              <a:gd name="adj2" fmla="val 42647"/>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815525" y="1594551"/>
            <a:ext cx="2107500" cy="1116300"/>
          </a:xfrm>
          <a:prstGeom prst="snip2DiagRect">
            <a:avLst>
              <a:gd name="adj1" fmla="val 0"/>
              <a:gd name="adj2" fmla="val 42647"/>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txBox="1">
            <a:spLocks noGrp="1"/>
          </p:cNvSpPr>
          <p:nvPr>
            <p:ph type="title" idx="2"/>
          </p:nvPr>
        </p:nvSpPr>
        <p:spPr>
          <a:xfrm>
            <a:off x="693051" y="2918341"/>
            <a:ext cx="4492200" cy="814216"/>
          </a:xfrm>
          <a:prstGeom prst="rect">
            <a:avLst/>
          </a:prstGeom>
        </p:spPr>
        <p:txBody>
          <a:bodyPr spcFirstLastPara="1" wrap="square" lIns="91425" tIns="91425" rIns="91425" bIns="91425" anchor="ctr" anchorCtr="0">
            <a:noAutofit/>
          </a:bodyPr>
          <a:lstStyle/>
          <a:p>
            <a:pPr marL="0" indent="0">
              <a:spcAft>
                <a:spcPts val="1200"/>
              </a:spcAft>
            </a:pPr>
            <a:r>
              <a:rPr lang="en-US" sz="3600" dirty="0"/>
              <a:t>What is wireless charging</a:t>
            </a:r>
          </a:p>
        </p:txBody>
      </p:sp>
      <p:sp>
        <p:nvSpPr>
          <p:cNvPr id="363" name="Google Shape;363;p34"/>
          <p:cNvSpPr txBox="1">
            <a:spLocks noGrp="1"/>
          </p:cNvSpPr>
          <p:nvPr>
            <p:ph type="title"/>
          </p:nvPr>
        </p:nvSpPr>
        <p:spPr>
          <a:xfrm>
            <a:off x="1234935" y="1602638"/>
            <a:ext cx="1234500" cy="110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02</a:t>
            </a:r>
            <a:endParaRPr dirty="0">
              <a:solidFill>
                <a:schemeClr val="dk2"/>
              </a:solidFill>
            </a:endParaRPr>
          </a:p>
        </p:txBody>
      </p:sp>
      <p:pic>
        <p:nvPicPr>
          <p:cNvPr id="365" name="Google Shape;365;p34"/>
          <p:cNvPicPr preferRelativeResize="0"/>
          <p:nvPr/>
        </p:nvPicPr>
        <p:blipFill>
          <a:blip r:embed="rId3">
            <a:alphaModFix/>
          </a:blip>
          <a:stretch>
            <a:fillRect/>
          </a:stretch>
        </p:blipFill>
        <p:spPr>
          <a:xfrm>
            <a:off x="5457276" y="238125"/>
            <a:ext cx="3457200" cy="4667100"/>
          </a:xfrm>
          <a:prstGeom prst="snip2DiagRect">
            <a:avLst>
              <a:gd name="adj1" fmla="val 0"/>
              <a:gd name="adj2" fmla="val 16667"/>
            </a:avLst>
          </a:prstGeom>
          <a:noFill/>
          <a:ln>
            <a:noFill/>
          </a:ln>
        </p:spPr>
      </p:pic>
      <p:grpSp>
        <p:nvGrpSpPr>
          <p:cNvPr id="366" name="Google Shape;366;p34"/>
          <p:cNvGrpSpPr/>
          <p:nvPr/>
        </p:nvGrpSpPr>
        <p:grpSpPr>
          <a:xfrm rot="10800000" flipH="1">
            <a:off x="-37975" y="3785650"/>
            <a:ext cx="5124400" cy="462625"/>
            <a:chOff x="384100" y="-88675"/>
            <a:chExt cx="5124400" cy="462625"/>
          </a:xfrm>
        </p:grpSpPr>
        <p:cxnSp>
          <p:nvCxnSpPr>
            <p:cNvPr id="367" name="Google Shape;367;p34"/>
            <p:cNvCxnSpPr/>
            <p:nvPr/>
          </p:nvCxnSpPr>
          <p:spPr>
            <a:xfrm>
              <a:off x="384100" y="-88675"/>
              <a:ext cx="459000" cy="459000"/>
            </a:xfrm>
            <a:prstGeom prst="straightConnector1">
              <a:avLst/>
            </a:prstGeom>
            <a:noFill/>
            <a:ln w="9525" cap="flat" cmpd="sng">
              <a:solidFill>
                <a:schemeClr val="accent2"/>
              </a:solidFill>
              <a:prstDash val="solid"/>
              <a:round/>
              <a:headEnd type="none" w="med" len="med"/>
              <a:tailEnd type="none" w="med" len="med"/>
            </a:ln>
          </p:spPr>
        </p:cxnSp>
        <p:cxnSp>
          <p:nvCxnSpPr>
            <p:cNvPr id="368" name="Google Shape;368;p34"/>
            <p:cNvCxnSpPr/>
            <p:nvPr/>
          </p:nvCxnSpPr>
          <p:spPr>
            <a:xfrm>
              <a:off x="839600" y="373950"/>
              <a:ext cx="4668900" cy="0"/>
            </a:xfrm>
            <a:prstGeom prst="straightConnector1">
              <a:avLst/>
            </a:prstGeom>
            <a:noFill/>
            <a:ln w="9525" cap="flat" cmpd="sng">
              <a:solidFill>
                <a:schemeClr val="accent2"/>
              </a:solidFill>
              <a:prstDash val="solid"/>
              <a:round/>
              <a:headEnd type="none" w="med" len="med"/>
              <a:tailEnd type="oval" w="med" len="med"/>
            </a:ln>
          </p:spPr>
        </p:cxnSp>
      </p:grpSp>
      <p:sp>
        <p:nvSpPr>
          <p:cNvPr id="369" name="Google Shape;369;p34"/>
          <p:cNvSpPr/>
          <p:nvPr/>
        </p:nvSpPr>
        <p:spPr>
          <a:xfrm>
            <a:off x="5914475" y="-2011450"/>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34"/>
          <p:cNvGrpSpPr/>
          <p:nvPr/>
        </p:nvGrpSpPr>
        <p:grpSpPr>
          <a:xfrm flipH="1">
            <a:off x="476375" y="-12775"/>
            <a:ext cx="5873550" cy="1211775"/>
            <a:chOff x="-365050" y="-837825"/>
            <a:chExt cx="5873550" cy="1211775"/>
          </a:xfrm>
        </p:grpSpPr>
        <p:cxnSp>
          <p:nvCxnSpPr>
            <p:cNvPr id="371" name="Google Shape;371;p34"/>
            <p:cNvCxnSpPr/>
            <p:nvPr/>
          </p:nvCxnSpPr>
          <p:spPr>
            <a:xfrm>
              <a:off x="-365050" y="-837825"/>
              <a:ext cx="1208100" cy="1208100"/>
            </a:xfrm>
            <a:prstGeom prst="straightConnector1">
              <a:avLst/>
            </a:prstGeom>
            <a:noFill/>
            <a:ln w="9525" cap="flat" cmpd="sng">
              <a:solidFill>
                <a:schemeClr val="accent2"/>
              </a:solidFill>
              <a:prstDash val="solid"/>
              <a:round/>
              <a:headEnd type="none" w="med" len="med"/>
              <a:tailEnd type="none" w="med" len="med"/>
            </a:ln>
          </p:spPr>
        </p:cxnSp>
        <p:cxnSp>
          <p:nvCxnSpPr>
            <p:cNvPr id="372" name="Google Shape;372;p34"/>
            <p:cNvCxnSpPr/>
            <p:nvPr/>
          </p:nvCxnSpPr>
          <p:spPr>
            <a:xfrm>
              <a:off x="839600" y="373950"/>
              <a:ext cx="4668900" cy="0"/>
            </a:xfrm>
            <a:prstGeom prst="straightConnector1">
              <a:avLst/>
            </a:prstGeom>
            <a:noFill/>
            <a:ln w="9525" cap="flat" cmpd="sng">
              <a:solidFill>
                <a:schemeClr val="accent2"/>
              </a:solidFill>
              <a:prstDash val="solid"/>
              <a:round/>
              <a:headEnd type="none" w="med" len="med"/>
              <a:tailEnd type="oval" w="med" len="med"/>
            </a:ln>
          </p:spPr>
        </p:cxnSp>
      </p:grpSp>
      <p:grpSp>
        <p:nvGrpSpPr>
          <p:cNvPr id="373" name="Google Shape;373;p34"/>
          <p:cNvGrpSpPr/>
          <p:nvPr/>
        </p:nvGrpSpPr>
        <p:grpSpPr>
          <a:xfrm flipH="1">
            <a:off x="3904902" y="-75295"/>
            <a:ext cx="2009569" cy="973361"/>
            <a:chOff x="5205411" y="-75307"/>
            <a:chExt cx="1728661" cy="837300"/>
          </a:xfrm>
        </p:grpSpPr>
        <p:cxnSp>
          <p:nvCxnSpPr>
            <p:cNvPr id="374" name="Google Shape;374;p34"/>
            <p:cNvCxnSpPr/>
            <p:nvPr/>
          </p:nvCxnSpPr>
          <p:spPr>
            <a:xfrm>
              <a:off x="5205411" y="-75307"/>
              <a:ext cx="837300" cy="837300"/>
            </a:xfrm>
            <a:prstGeom prst="straightConnector1">
              <a:avLst/>
            </a:prstGeom>
            <a:noFill/>
            <a:ln w="9525" cap="flat" cmpd="sng">
              <a:solidFill>
                <a:schemeClr val="accent2"/>
              </a:solidFill>
              <a:prstDash val="solid"/>
              <a:round/>
              <a:headEnd type="none" w="med" len="med"/>
              <a:tailEnd type="oval" w="med" len="med"/>
            </a:ln>
          </p:spPr>
        </p:cxnSp>
        <p:cxnSp>
          <p:nvCxnSpPr>
            <p:cNvPr id="375" name="Google Shape;375;p34"/>
            <p:cNvCxnSpPr/>
            <p:nvPr/>
          </p:nvCxnSpPr>
          <p:spPr>
            <a:xfrm>
              <a:off x="5651144" y="-75307"/>
              <a:ext cx="837300" cy="837300"/>
            </a:xfrm>
            <a:prstGeom prst="straightConnector1">
              <a:avLst/>
            </a:prstGeom>
            <a:noFill/>
            <a:ln w="9525" cap="flat" cmpd="sng">
              <a:solidFill>
                <a:schemeClr val="accent2"/>
              </a:solidFill>
              <a:prstDash val="solid"/>
              <a:round/>
              <a:headEnd type="none" w="med" len="med"/>
              <a:tailEnd type="oval" w="med" len="med"/>
            </a:ln>
          </p:spPr>
        </p:cxnSp>
        <p:cxnSp>
          <p:nvCxnSpPr>
            <p:cNvPr id="376" name="Google Shape;376;p34"/>
            <p:cNvCxnSpPr/>
            <p:nvPr/>
          </p:nvCxnSpPr>
          <p:spPr>
            <a:xfrm>
              <a:off x="6096772" y="-75307"/>
              <a:ext cx="837300" cy="837300"/>
            </a:xfrm>
            <a:prstGeom prst="straightConnector1">
              <a:avLst/>
            </a:prstGeom>
            <a:noFill/>
            <a:ln w="9525" cap="flat" cmpd="sng">
              <a:solidFill>
                <a:schemeClr val="accent2"/>
              </a:solidFill>
              <a:prstDash val="solid"/>
              <a:round/>
              <a:headEnd type="none" w="med" len="med"/>
              <a:tailEnd type="oval" w="med" len="med"/>
            </a:ln>
          </p:spPr>
        </p:cxnSp>
      </p:grpSp>
    </p:spTree>
    <p:extLst>
      <p:ext uri="{BB962C8B-B14F-4D97-AF65-F5344CB8AC3E}">
        <p14:creationId xmlns:p14="http://schemas.microsoft.com/office/powerpoint/2010/main" val="3396685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55"/>
          <p:cNvSpPr/>
          <p:nvPr/>
        </p:nvSpPr>
        <p:spPr>
          <a:xfrm>
            <a:off x="6743700" y="3296750"/>
            <a:ext cx="2098500" cy="1395900"/>
          </a:xfrm>
          <a:prstGeom prst="snip2DiagRect">
            <a:avLst>
              <a:gd name="adj1" fmla="val 0"/>
              <a:gd name="adj2" fmla="val 16376"/>
            </a:avLst>
          </a:prstGeom>
          <a:solidFill>
            <a:srgbClr val="030325">
              <a:alpha val="31279"/>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5"/>
          <p:cNvSpPr/>
          <p:nvPr/>
        </p:nvSpPr>
        <p:spPr>
          <a:xfrm>
            <a:off x="3924300" y="450850"/>
            <a:ext cx="2098500" cy="1395900"/>
          </a:xfrm>
          <a:prstGeom prst="snip2DiagRect">
            <a:avLst>
              <a:gd name="adj1" fmla="val 0"/>
              <a:gd name="adj2" fmla="val 16376"/>
            </a:avLst>
          </a:prstGeom>
          <a:solidFill>
            <a:srgbClr val="030325">
              <a:alpha val="31279"/>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19" name="Google Shape;919;p55"/>
          <p:cNvPicPr preferRelativeResize="0"/>
          <p:nvPr/>
        </p:nvPicPr>
        <p:blipFill rotWithShape="1">
          <a:blip r:embed="rId3">
            <a:alphaModFix/>
          </a:blip>
          <a:srcRect t="9074"/>
          <a:stretch/>
        </p:blipFill>
        <p:spPr>
          <a:xfrm>
            <a:off x="4630475" y="1165438"/>
            <a:ext cx="3711300" cy="2319900"/>
          </a:xfrm>
          <a:prstGeom prst="rect">
            <a:avLst/>
          </a:prstGeom>
          <a:noFill/>
          <a:ln>
            <a:noFill/>
          </a:ln>
        </p:spPr>
      </p:pic>
      <p:sp>
        <p:nvSpPr>
          <p:cNvPr id="921" name="Google Shape;921;p55"/>
          <p:cNvSpPr txBox="1">
            <a:spLocks noGrp="1"/>
          </p:cNvSpPr>
          <p:nvPr>
            <p:ph type="subTitle" idx="1"/>
          </p:nvPr>
        </p:nvSpPr>
        <p:spPr>
          <a:xfrm>
            <a:off x="681749" y="1435481"/>
            <a:ext cx="3153600" cy="2341862"/>
          </a:xfrm>
          <a:prstGeom prst="rect">
            <a:avLst/>
          </a:prstGeom>
        </p:spPr>
        <p:txBody>
          <a:bodyPr spcFirstLastPara="1" wrap="square" lIns="91425" tIns="91425" rIns="91425" bIns="91425" anchor="t" anchorCtr="0">
            <a:noAutofit/>
          </a:bodyPr>
          <a:lstStyle/>
          <a:p>
            <a:pPr marL="0" indent="0">
              <a:spcAft>
                <a:spcPts val="1200"/>
              </a:spcAft>
            </a:pPr>
            <a:r>
              <a:rPr lang="en-US" dirty="0"/>
              <a:t>Wireless charging uses an electromagnetic field  to transfer energy between two objects through electromagnetic induction.</a:t>
            </a:r>
          </a:p>
          <a:p>
            <a:pPr marL="0" lvl="0" indent="0">
              <a:spcAft>
                <a:spcPts val="1200"/>
              </a:spcAft>
            </a:pPr>
            <a:r>
              <a:rPr lang="en-US" dirty="0"/>
              <a:t>Energy is sent through an inductive coupling to an electrical device, which can then use that energy to charge batteries or run the device.</a:t>
            </a:r>
            <a:endParaRPr dirty="0"/>
          </a:p>
        </p:txBody>
      </p:sp>
      <p:grpSp>
        <p:nvGrpSpPr>
          <p:cNvPr id="922" name="Google Shape;922;p55"/>
          <p:cNvGrpSpPr/>
          <p:nvPr/>
        </p:nvGrpSpPr>
        <p:grpSpPr>
          <a:xfrm>
            <a:off x="4539559" y="1097148"/>
            <a:ext cx="3891167" cy="2949220"/>
            <a:chOff x="713409" y="1097136"/>
            <a:chExt cx="3891167" cy="2949220"/>
          </a:xfrm>
        </p:grpSpPr>
        <p:sp>
          <p:nvSpPr>
            <p:cNvPr id="923" name="Google Shape;923;p55"/>
            <p:cNvSpPr/>
            <p:nvPr/>
          </p:nvSpPr>
          <p:spPr>
            <a:xfrm>
              <a:off x="2243875" y="3527623"/>
              <a:ext cx="830099" cy="518714"/>
            </a:xfrm>
            <a:custGeom>
              <a:avLst/>
              <a:gdLst/>
              <a:ahLst/>
              <a:cxnLst/>
              <a:rect l="l" t="t" r="r" b="b"/>
              <a:pathLst>
                <a:path w="7199" h="4194" extrusionOk="0">
                  <a:moveTo>
                    <a:pt x="1" y="1"/>
                  </a:moveTo>
                  <a:lnTo>
                    <a:pt x="1" y="4194"/>
                  </a:lnTo>
                  <a:lnTo>
                    <a:pt x="7198" y="4194"/>
                  </a:lnTo>
                  <a:lnTo>
                    <a:pt x="71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5"/>
            <p:cNvSpPr/>
            <p:nvPr/>
          </p:nvSpPr>
          <p:spPr>
            <a:xfrm>
              <a:off x="2006583" y="4003807"/>
              <a:ext cx="1305742" cy="42548"/>
            </a:xfrm>
            <a:custGeom>
              <a:avLst/>
              <a:gdLst/>
              <a:ahLst/>
              <a:cxnLst/>
              <a:rect l="l" t="t" r="r" b="b"/>
              <a:pathLst>
                <a:path w="11324" h="369" extrusionOk="0">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5"/>
            <p:cNvSpPr/>
            <p:nvPr/>
          </p:nvSpPr>
          <p:spPr>
            <a:xfrm>
              <a:off x="713409" y="1097136"/>
              <a:ext cx="3891167" cy="2465736"/>
            </a:xfrm>
            <a:custGeom>
              <a:avLst/>
              <a:gdLst/>
              <a:ahLst/>
              <a:cxnLst/>
              <a:rect l="l" t="t" r="r" b="b"/>
              <a:pathLst>
                <a:path w="33746" h="21384" extrusionOk="0">
                  <a:moveTo>
                    <a:pt x="32548" y="1021"/>
                  </a:moveTo>
                  <a:lnTo>
                    <a:pt x="32548" y="20362"/>
                  </a:lnTo>
                  <a:lnTo>
                    <a:pt x="1197" y="20362"/>
                  </a:lnTo>
                  <a:lnTo>
                    <a:pt x="1197" y="1021"/>
                  </a:lnTo>
                  <a:close/>
                  <a:moveTo>
                    <a:pt x="477" y="0"/>
                  </a:moveTo>
                  <a:cubicBezTo>
                    <a:pt x="210" y="0"/>
                    <a:pt x="0" y="209"/>
                    <a:pt x="0" y="477"/>
                  </a:cubicBezTo>
                  <a:lnTo>
                    <a:pt x="0" y="20906"/>
                  </a:lnTo>
                  <a:cubicBezTo>
                    <a:pt x="0" y="21174"/>
                    <a:pt x="218" y="21384"/>
                    <a:pt x="477" y="21384"/>
                  </a:cubicBezTo>
                  <a:lnTo>
                    <a:pt x="33268" y="21384"/>
                  </a:lnTo>
                  <a:cubicBezTo>
                    <a:pt x="33536" y="21384"/>
                    <a:pt x="33745" y="21166"/>
                    <a:pt x="33745" y="20906"/>
                  </a:cubicBezTo>
                  <a:lnTo>
                    <a:pt x="33745" y="477"/>
                  </a:lnTo>
                  <a:cubicBezTo>
                    <a:pt x="33745" y="209"/>
                    <a:pt x="33536" y="0"/>
                    <a:pt x="33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55"/>
          <p:cNvGrpSpPr/>
          <p:nvPr/>
        </p:nvGrpSpPr>
        <p:grpSpPr>
          <a:xfrm>
            <a:off x="713400" y="1020538"/>
            <a:ext cx="987245" cy="256500"/>
            <a:chOff x="713275" y="4065425"/>
            <a:chExt cx="987245" cy="256500"/>
          </a:xfrm>
        </p:grpSpPr>
        <p:sp>
          <p:nvSpPr>
            <p:cNvPr id="927" name="Google Shape;927;p55"/>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5"/>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5"/>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55"/>
          <p:cNvGrpSpPr/>
          <p:nvPr/>
        </p:nvGrpSpPr>
        <p:grpSpPr>
          <a:xfrm rot="10800000">
            <a:off x="714325" y="3933325"/>
            <a:ext cx="4215075" cy="1210176"/>
            <a:chOff x="-363475" y="-836226"/>
            <a:chExt cx="4215075" cy="1210176"/>
          </a:xfrm>
        </p:grpSpPr>
        <p:cxnSp>
          <p:nvCxnSpPr>
            <p:cNvPr id="931" name="Google Shape;931;p55"/>
            <p:cNvCxnSpPr/>
            <p:nvPr/>
          </p:nvCxnSpPr>
          <p:spPr>
            <a:xfrm rot="-5400000" flipH="1">
              <a:off x="-363475" y="-836226"/>
              <a:ext cx="1206600" cy="1206600"/>
            </a:xfrm>
            <a:prstGeom prst="straightConnector1">
              <a:avLst/>
            </a:prstGeom>
            <a:noFill/>
            <a:ln w="9525" cap="flat" cmpd="sng">
              <a:solidFill>
                <a:schemeClr val="accent2"/>
              </a:solidFill>
              <a:prstDash val="solid"/>
              <a:round/>
              <a:headEnd type="none" w="med" len="med"/>
              <a:tailEnd type="none" w="med" len="med"/>
            </a:ln>
          </p:spPr>
        </p:cxnSp>
        <p:cxnSp>
          <p:nvCxnSpPr>
            <p:cNvPr id="932" name="Google Shape;932;p55"/>
            <p:cNvCxnSpPr/>
            <p:nvPr/>
          </p:nvCxnSpPr>
          <p:spPr>
            <a:xfrm>
              <a:off x="839600" y="373950"/>
              <a:ext cx="3012000" cy="0"/>
            </a:xfrm>
            <a:prstGeom prst="straightConnector1">
              <a:avLst/>
            </a:prstGeom>
            <a:noFill/>
            <a:ln w="9525" cap="flat" cmpd="sng">
              <a:solidFill>
                <a:schemeClr val="accent2"/>
              </a:solidFill>
              <a:prstDash val="solid"/>
              <a:round/>
              <a:headEnd type="none" w="med" len="med"/>
              <a:tailEnd type="oval" w="med" len="med"/>
            </a:ln>
          </p:spPr>
        </p:cxnSp>
      </p:grpSp>
      <p:grpSp>
        <p:nvGrpSpPr>
          <p:cNvPr id="933" name="Google Shape;933;p55"/>
          <p:cNvGrpSpPr/>
          <p:nvPr/>
        </p:nvGrpSpPr>
        <p:grpSpPr>
          <a:xfrm>
            <a:off x="7780950" y="411113"/>
            <a:ext cx="987245" cy="256500"/>
            <a:chOff x="713275" y="4065425"/>
            <a:chExt cx="987245" cy="256500"/>
          </a:xfrm>
        </p:grpSpPr>
        <p:sp>
          <p:nvSpPr>
            <p:cNvPr id="934" name="Google Shape;934;p55"/>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5"/>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5"/>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884699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4"/>
          <p:cNvSpPr/>
          <p:nvPr/>
        </p:nvSpPr>
        <p:spPr>
          <a:xfrm>
            <a:off x="1234925" y="539375"/>
            <a:ext cx="2489400" cy="24894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1128118" y="1594551"/>
            <a:ext cx="2107500" cy="1116300"/>
          </a:xfrm>
          <a:prstGeom prst="snip2DiagRect">
            <a:avLst>
              <a:gd name="adj1" fmla="val 0"/>
              <a:gd name="adj2" fmla="val 42647"/>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815525" y="1594551"/>
            <a:ext cx="2107500" cy="1116300"/>
          </a:xfrm>
          <a:prstGeom prst="snip2DiagRect">
            <a:avLst>
              <a:gd name="adj1" fmla="val 0"/>
              <a:gd name="adj2" fmla="val 42647"/>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txBox="1">
            <a:spLocks noGrp="1"/>
          </p:cNvSpPr>
          <p:nvPr>
            <p:ph type="title" idx="2"/>
          </p:nvPr>
        </p:nvSpPr>
        <p:spPr>
          <a:xfrm>
            <a:off x="713400" y="2848038"/>
            <a:ext cx="4492200" cy="800400"/>
          </a:xfrm>
          <a:prstGeom prst="rect">
            <a:avLst/>
          </a:prstGeom>
        </p:spPr>
        <p:txBody>
          <a:bodyPr spcFirstLastPara="1" wrap="square" lIns="91425" tIns="91425" rIns="91425" bIns="91425" anchor="ctr" anchorCtr="0">
            <a:noAutofit/>
          </a:bodyPr>
          <a:lstStyle/>
          <a:p>
            <a:pPr marL="0" lvl="0" indent="0">
              <a:spcAft>
                <a:spcPts val="1200"/>
              </a:spcAft>
            </a:pPr>
            <a:r>
              <a:rPr lang="en-IN" sz="3200" dirty="0"/>
              <a:t>Types of wireless charging</a:t>
            </a:r>
          </a:p>
        </p:txBody>
      </p:sp>
      <p:sp>
        <p:nvSpPr>
          <p:cNvPr id="363" name="Google Shape;363;p34"/>
          <p:cNvSpPr txBox="1">
            <a:spLocks noGrp="1"/>
          </p:cNvSpPr>
          <p:nvPr>
            <p:ph type="title"/>
          </p:nvPr>
        </p:nvSpPr>
        <p:spPr>
          <a:xfrm>
            <a:off x="1234935" y="1602638"/>
            <a:ext cx="1234500" cy="110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03</a:t>
            </a:r>
            <a:endParaRPr dirty="0">
              <a:solidFill>
                <a:schemeClr val="dk2"/>
              </a:solidFill>
            </a:endParaRPr>
          </a:p>
        </p:txBody>
      </p:sp>
      <p:pic>
        <p:nvPicPr>
          <p:cNvPr id="365" name="Google Shape;365;p34"/>
          <p:cNvPicPr preferRelativeResize="0"/>
          <p:nvPr/>
        </p:nvPicPr>
        <p:blipFill>
          <a:blip r:embed="rId3">
            <a:alphaModFix/>
          </a:blip>
          <a:stretch>
            <a:fillRect/>
          </a:stretch>
        </p:blipFill>
        <p:spPr>
          <a:xfrm>
            <a:off x="5457276" y="238125"/>
            <a:ext cx="3457200" cy="4667100"/>
          </a:xfrm>
          <a:prstGeom prst="snip2DiagRect">
            <a:avLst>
              <a:gd name="adj1" fmla="val 0"/>
              <a:gd name="adj2" fmla="val 16667"/>
            </a:avLst>
          </a:prstGeom>
          <a:noFill/>
          <a:ln>
            <a:noFill/>
          </a:ln>
        </p:spPr>
      </p:pic>
      <p:grpSp>
        <p:nvGrpSpPr>
          <p:cNvPr id="366" name="Google Shape;366;p34"/>
          <p:cNvGrpSpPr/>
          <p:nvPr/>
        </p:nvGrpSpPr>
        <p:grpSpPr>
          <a:xfrm rot="10800000" flipH="1">
            <a:off x="-37975" y="3785650"/>
            <a:ext cx="5124400" cy="462625"/>
            <a:chOff x="384100" y="-88675"/>
            <a:chExt cx="5124400" cy="462625"/>
          </a:xfrm>
        </p:grpSpPr>
        <p:cxnSp>
          <p:nvCxnSpPr>
            <p:cNvPr id="367" name="Google Shape;367;p34"/>
            <p:cNvCxnSpPr/>
            <p:nvPr/>
          </p:nvCxnSpPr>
          <p:spPr>
            <a:xfrm>
              <a:off x="384100" y="-88675"/>
              <a:ext cx="459000" cy="459000"/>
            </a:xfrm>
            <a:prstGeom prst="straightConnector1">
              <a:avLst/>
            </a:prstGeom>
            <a:noFill/>
            <a:ln w="9525" cap="flat" cmpd="sng">
              <a:solidFill>
                <a:schemeClr val="accent2"/>
              </a:solidFill>
              <a:prstDash val="solid"/>
              <a:round/>
              <a:headEnd type="none" w="med" len="med"/>
              <a:tailEnd type="none" w="med" len="med"/>
            </a:ln>
          </p:spPr>
        </p:cxnSp>
        <p:cxnSp>
          <p:nvCxnSpPr>
            <p:cNvPr id="368" name="Google Shape;368;p34"/>
            <p:cNvCxnSpPr/>
            <p:nvPr/>
          </p:nvCxnSpPr>
          <p:spPr>
            <a:xfrm>
              <a:off x="839600" y="373950"/>
              <a:ext cx="4668900" cy="0"/>
            </a:xfrm>
            <a:prstGeom prst="straightConnector1">
              <a:avLst/>
            </a:prstGeom>
            <a:noFill/>
            <a:ln w="9525" cap="flat" cmpd="sng">
              <a:solidFill>
                <a:schemeClr val="accent2"/>
              </a:solidFill>
              <a:prstDash val="solid"/>
              <a:round/>
              <a:headEnd type="none" w="med" len="med"/>
              <a:tailEnd type="oval" w="med" len="med"/>
            </a:ln>
          </p:spPr>
        </p:cxnSp>
      </p:grpSp>
      <p:sp>
        <p:nvSpPr>
          <p:cNvPr id="369" name="Google Shape;369;p34"/>
          <p:cNvSpPr/>
          <p:nvPr/>
        </p:nvSpPr>
        <p:spPr>
          <a:xfrm>
            <a:off x="5914475" y="-2011450"/>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34"/>
          <p:cNvGrpSpPr/>
          <p:nvPr/>
        </p:nvGrpSpPr>
        <p:grpSpPr>
          <a:xfrm flipH="1">
            <a:off x="476375" y="-12775"/>
            <a:ext cx="5873550" cy="1211775"/>
            <a:chOff x="-365050" y="-837825"/>
            <a:chExt cx="5873550" cy="1211775"/>
          </a:xfrm>
        </p:grpSpPr>
        <p:cxnSp>
          <p:nvCxnSpPr>
            <p:cNvPr id="371" name="Google Shape;371;p34"/>
            <p:cNvCxnSpPr/>
            <p:nvPr/>
          </p:nvCxnSpPr>
          <p:spPr>
            <a:xfrm>
              <a:off x="-365050" y="-837825"/>
              <a:ext cx="1208100" cy="1208100"/>
            </a:xfrm>
            <a:prstGeom prst="straightConnector1">
              <a:avLst/>
            </a:prstGeom>
            <a:noFill/>
            <a:ln w="9525" cap="flat" cmpd="sng">
              <a:solidFill>
                <a:schemeClr val="accent2"/>
              </a:solidFill>
              <a:prstDash val="solid"/>
              <a:round/>
              <a:headEnd type="none" w="med" len="med"/>
              <a:tailEnd type="none" w="med" len="med"/>
            </a:ln>
          </p:spPr>
        </p:cxnSp>
        <p:cxnSp>
          <p:nvCxnSpPr>
            <p:cNvPr id="372" name="Google Shape;372;p34"/>
            <p:cNvCxnSpPr/>
            <p:nvPr/>
          </p:nvCxnSpPr>
          <p:spPr>
            <a:xfrm>
              <a:off x="839600" y="373950"/>
              <a:ext cx="4668900" cy="0"/>
            </a:xfrm>
            <a:prstGeom prst="straightConnector1">
              <a:avLst/>
            </a:prstGeom>
            <a:noFill/>
            <a:ln w="9525" cap="flat" cmpd="sng">
              <a:solidFill>
                <a:schemeClr val="accent2"/>
              </a:solidFill>
              <a:prstDash val="solid"/>
              <a:round/>
              <a:headEnd type="none" w="med" len="med"/>
              <a:tailEnd type="oval" w="med" len="med"/>
            </a:ln>
          </p:spPr>
        </p:cxnSp>
      </p:grpSp>
      <p:grpSp>
        <p:nvGrpSpPr>
          <p:cNvPr id="373" name="Google Shape;373;p34"/>
          <p:cNvGrpSpPr/>
          <p:nvPr/>
        </p:nvGrpSpPr>
        <p:grpSpPr>
          <a:xfrm flipH="1">
            <a:off x="3904902" y="-75295"/>
            <a:ext cx="2009569" cy="973361"/>
            <a:chOff x="5205411" y="-75307"/>
            <a:chExt cx="1728661" cy="837300"/>
          </a:xfrm>
        </p:grpSpPr>
        <p:cxnSp>
          <p:nvCxnSpPr>
            <p:cNvPr id="374" name="Google Shape;374;p34"/>
            <p:cNvCxnSpPr/>
            <p:nvPr/>
          </p:nvCxnSpPr>
          <p:spPr>
            <a:xfrm>
              <a:off x="5205411" y="-75307"/>
              <a:ext cx="837300" cy="837300"/>
            </a:xfrm>
            <a:prstGeom prst="straightConnector1">
              <a:avLst/>
            </a:prstGeom>
            <a:noFill/>
            <a:ln w="9525" cap="flat" cmpd="sng">
              <a:solidFill>
                <a:schemeClr val="accent2"/>
              </a:solidFill>
              <a:prstDash val="solid"/>
              <a:round/>
              <a:headEnd type="none" w="med" len="med"/>
              <a:tailEnd type="oval" w="med" len="med"/>
            </a:ln>
          </p:spPr>
        </p:cxnSp>
        <p:cxnSp>
          <p:nvCxnSpPr>
            <p:cNvPr id="375" name="Google Shape;375;p34"/>
            <p:cNvCxnSpPr/>
            <p:nvPr/>
          </p:nvCxnSpPr>
          <p:spPr>
            <a:xfrm>
              <a:off x="5651144" y="-75307"/>
              <a:ext cx="837300" cy="837300"/>
            </a:xfrm>
            <a:prstGeom prst="straightConnector1">
              <a:avLst/>
            </a:prstGeom>
            <a:noFill/>
            <a:ln w="9525" cap="flat" cmpd="sng">
              <a:solidFill>
                <a:schemeClr val="accent2"/>
              </a:solidFill>
              <a:prstDash val="solid"/>
              <a:round/>
              <a:headEnd type="none" w="med" len="med"/>
              <a:tailEnd type="oval" w="med" len="med"/>
            </a:ln>
          </p:spPr>
        </p:cxnSp>
        <p:cxnSp>
          <p:nvCxnSpPr>
            <p:cNvPr id="376" name="Google Shape;376;p34"/>
            <p:cNvCxnSpPr/>
            <p:nvPr/>
          </p:nvCxnSpPr>
          <p:spPr>
            <a:xfrm>
              <a:off x="6096772" y="-75307"/>
              <a:ext cx="837300" cy="837300"/>
            </a:xfrm>
            <a:prstGeom prst="straightConnector1">
              <a:avLst/>
            </a:prstGeom>
            <a:noFill/>
            <a:ln w="9525" cap="flat" cmpd="sng">
              <a:solidFill>
                <a:schemeClr val="accent2"/>
              </a:solidFill>
              <a:prstDash val="solid"/>
              <a:round/>
              <a:headEnd type="none" w="med" len="med"/>
              <a:tailEnd type="oval" w="med" len="med"/>
            </a:ln>
          </p:spPr>
        </p:cxnSp>
      </p:grpSp>
    </p:spTree>
    <p:extLst>
      <p:ext uri="{BB962C8B-B14F-4D97-AF65-F5344CB8AC3E}">
        <p14:creationId xmlns:p14="http://schemas.microsoft.com/office/powerpoint/2010/main" val="1632403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45"/>
          <p:cNvSpPr/>
          <p:nvPr/>
        </p:nvSpPr>
        <p:spPr>
          <a:xfrm>
            <a:off x="3351438" y="2518825"/>
            <a:ext cx="2441100" cy="1887600"/>
          </a:xfrm>
          <a:prstGeom prst="snip2DiagRect">
            <a:avLst>
              <a:gd name="adj1" fmla="val 0"/>
              <a:gd name="adj2" fmla="val 16376"/>
            </a:avLst>
          </a:prstGeom>
          <a:solidFill>
            <a:srgbClr val="030325">
              <a:alpha val="31279"/>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5"/>
          <p:cNvSpPr/>
          <p:nvPr/>
        </p:nvSpPr>
        <p:spPr>
          <a:xfrm>
            <a:off x="6074875" y="1293425"/>
            <a:ext cx="2441100" cy="1887600"/>
          </a:xfrm>
          <a:prstGeom prst="snip2DiagRect">
            <a:avLst>
              <a:gd name="adj1" fmla="val 0"/>
              <a:gd name="adj2" fmla="val 16376"/>
            </a:avLst>
          </a:prstGeom>
          <a:solidFill>
            <a:srgbClr val="030325">
              <a:alpha val="31279"/>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5"/>
          <p:cNvSpPr/>
          <p:nvPr/>
        </p:nvSpPr>
        <p:spPr>
          <a:xfrm>
            <a:off x="628025" y="1756800"/>
            <a:ext cx="2441100" cy="1887600"/>
          </a:xfrm>
          <a:prstGeom prst="snip2DiagRect">
            <a:avLst>
              <a:gd name="adj1" fmla="val 0"/>
              <a:gd name="adj2" fmla="val 16376"/>
            </a:avLst>
          </a:prstGeom>
          <a:solidFill>
            <a:srgbClr val="030325">
              <a:alpha val="31279"/>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5"/>
          <p:cNvSpPr txBox="1">
            <a:spLocks noGrp="1"/>
          </p:cNvSpPr>
          <p:nvPr>
            <p:ph type="subTitle" idx="1"/>
          </p:nvPr>
        </p:nvSpPr>
        <p:spPr>
          <a:xfrm>
            <a:off x="716061" y="2058813"/>
            <a:ext cx="2265000" cy="4617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US" dirty="0"/>
              <a:t>Conductive Charging</a:t>
            </a:r>
            <a:endParaRPr dirty="0"/>
          </a:p>
        </p:txBody>
      </p:sp>
      <p:sp>
        <p:nvSpPr>
          <p:cNvPr id="631" name="Google Shape;631;p45"/>
          <p:cNvSpPr txBox="1">
            <a:spLocks noGrp="1"/>
          </p:cNvSpPr>
          <p:nvPr>
            <p:ph type="subTitle" idx="2"/>
          </p:nvPr>
        </p:nvSpPr>
        <p:spPr>
          <a:xfrm>
            <a:off x="716075" y="2418990"/>
            <a:ext cx="2265000" cy="9234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US" dirty="0"/>
              <a:t>It utilizes connector between the electric power source and battery.</a:t>
            </a:r>
            <a:endParaRPr dirty="0"/>
          </a:p>
        </p:txBody>
      </p:sp>
      <p:sp>
        <p:nvSpPr>
          <p:cNvPr id="632" name="Google Shape;632;p45"/>
          <p:cNvSpPr txBox="1">
            <a:spLocks noGrp="1"/>
          </p:cNvSpPr>
          <p:nvPr>
            <p:ph type="subTitle" idx="3"/>
          </p:nvPr>
        </p:nvSpPr>
        <p:spPr>
          <a:xfrm>
            <a:off x="3439499" y="2820838"/>
            <a:ext cx="2265000" cy="4617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US" dirty="0"/>
              <a:t>Inductive Charging</a:t>
            </a:r>
            <a:endParaRPr dirty="0"/>
          </a:p>
        </p:txBody>
      </p:sp>
      <p:sp>
        <p:nvSpPr>
          <p:cNvPr id="633" name="Google Shape;633;p45"/>
          <p:cNvSpPr txBox="1">
            <a:spLocks noGrp="1"/>
          </p:cNvSpPr>
          <p:nvPr>
            <p:ph type="subTitle" idx="4"/>
          </p:nvPr>
        </p:nvSpPr>
        <p:spPr>
          <a:xfrm>
            <a:off x="3439499" y="3110590"/>
            <a:ext cx="2265000" cy="1310327"/>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US" dirty="0"/>
              <a:t>Wireless charging coupled with magnetic resonance to transfer power for a transmitting pad to a receiving pad.</a:t>
            </a:r>
            <a:endParaRPr dirty="0"/>
          </a:p>
        </p:txBody>
      </p:sp>
      <p:sp>
        <p:nvSpPr>
          <p:cNvPr id="634" name="Google Shape;634;p45"/>
          <p:cNvSpPr txBox="1">
            <a:spLocks noGrp="1"/>
          </p:cNvSpPr>
          <p:nvPr>
            <p:ph type="subTitle" idx="5"/>
          </p:nvPr>
        </p:nvSpPr>
        <p:spPr>
          <a:xfrm>
            <a:off x="6162949" y="1595438"/>
            <a:ext cx="2265000" cy="4617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US" dirty="0"/>
              <a:t>Battery Switching</a:t>
            </a:r>
            <a:endParaRPr dirty="0"/>
          </a:p>
        </p:txBody>
      </p:sp>
      <p:sp>
        <p:nvSpPr>
          <p:cNvPr id="635" name="Google Shape;635;p45"/>
          <p:cNvSpPr txBox="1">
            <a:spLocks noGrp="1"/>
          </p:cNvSpPr>
          <p:nvPr>
            <p:ph type="subTitle" idx="6"/>
          </p:nvPr>
        </p:nvSpPr>
        <p:spPr>
          <a:xfrm>
            <a:off x="6162951" y="1955614"/>
            <a:ext cx="2265000" cy="1154975"/>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US" dirty="0"/>
              <a:t>Depleted EV battery pack is switched with a fully charged battery pack in the switching station.</a:t>
            </a:r>
            <a:endParaRPr dirty="0"/>
          </a:p>
        </p:txBody>
      </p:sp>
      <p:sp>
        <p:nvSpPr>
          <p:cNvPr id="636" name="Google Shape;636;p45"/>
          <p:cNvSpPr/>
          <p:nvPr/>
        </p:nvSpPr>
        <p:spPr>
          <a:xfrm>
            <a:off x="2449761" y="1487401"/>
            <a:ext cx="545400" cy="512100"/>
          </a:xfrm>
          <a:prstGeom prst="snip2DiagRect">
            <a:avLst>
              <a:gd name="adj1" fmla="val 0"/>
              <a:gd name="adj2" fmla="val 2304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7" name="Google Shape;637;p45"/>
          <p:cNvGrpSpPr/>
          <p:nvPr/>
        </p:nvGrpSpPr>
        <p:grpSpPr>
          <a:xfrm>
            <a:off x="2606543" y="1670358"/>
            <a:ext cx="231837" cy="146184"/>
            <a:chOff x="3679750" y="1562750"/>
            <a:chExt cx="352550" cy="222300"/>
          </a:xfrm>
        </p:grpSpPr>
        <p:cxnSp>
          <p:nvCxnSpPr>
            <p:cNvPr id="638" name="Google Shape;638;p45"/>
            <p:cNvCxnSpPr/>
            <p:nvPr/>
          </p:nvCxnSpPr>
          <p:spPr>
            <a:xfrm>
              <a:off x="3679750" y="1650950"/>
              <a:ext cx="134100" cy="134100"/>
            </a:xfrm>
            <a:prstGeom prst="straightConnector1">
              <a:avLst/>
            </a:prstGeom>
            <a:noFill/>
            <a:ln w="19050" cap="flat" cmpd="sng">
              <a:solidFill>
                <a:schemeClr val="lt1"/>
              </a:solidFill>
              <a:prstDash val="solid"/>
              <a:round/>
              <a:headEnd type="none" w="med" len="med"/>
              <a:tailEnd type="none" w="med" len="med"/>
            </a:ln>
          </p:spPr>
        </p:cxnSp>
        <p:cxnSp>
          <p:nvCxnSpPr>
            <p:cNvPr id="639" name="Google Shape;639;p45"/>
            <p:cNvCxnSpPr/>
            <p:nvPr/>
          </p:nvCxnSpPr>
          <p:spPr>
            <a:xfrm rot="10800000" flipH="1">
              <a:off x="3810000" y="1562750"/>
              <a:ext cx="222300" cy="222300"/>
            </a:xfrm>
            <a:prstGeom prst="straightConnector1">
              <a:avLst/>
            </a:prstGeom>
            <a:noFill/>
            <a:ln w="19050" cap="flat" cmpd="sng">
              <a:solidFill>
                <a:schemeClr val="lt1"/>
              </a:solidFill>
              <a:prstDash val="solid"/>
              <a:round/>
              <a:headEnd type="none" w="med" len="med"/>
              <a:tailEnd type="none" w="med" len="med"/>
            </a:ln>
          </p:spPr>
        </p:cxnSp>
      </p:grpSp>
      <p:sp>
        <p:nvSpPr>
          <p:cNvPr id="640" name="Google Shape;640;p45"/>
          <p:cNvSpPr/>
          <p:nvPr/>
        </p:nvSpPr>
        <p:spPr>
          <a:xfrm>
            <a:off x="3501036" y="2192951"/>
            <a:ext cx="545400" cy="512100"/>
          </a:xfrm>
          <a:prstGeom prst="snip2DiagRect">
            <a:avLst>
              <a:gd name="adj1" fmla="val 0"/>
              <a:gd name="adj2" fmla="val 2304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1" name="Google Shape;641;p45"/>
          <p:cNvGrpSpPr/>
          <p:nvPr/>
        </p:nvGrpSpPr>
        <p:grpSpPr>
          <a:xfrm>
            <a:off x="3657818" y="2375908"/>
            <a:ext cx="231837" cy="146184"/>
            <a:chOff x="3679750" y="1562750"/>
            <a:chExt cx="352550" cy="222300"/>
          </a:xfrm>
        </p:grpSpPr>
        <p:cxnSp>
          <p:nvCxnSpPr>
            <p:cNvPr id="642" name="Google Shape;642;p45"/>
            <p:cNvCxnSpPr/>
            <p:nvPr/>
          </p:nvCxnSpPr>
          <p:spPr>
            <a:xfrm>
              <a:off x="3679750" y="1650950"/>
              <a:ext cx="134100" cy="134100"/>
            </a:xfrm>
            <a:prstGeom prst="straightConnector1">
              <a:avLst/>
            </a:prstGeom>
            <a:noFill/>
            <a:ln w="19050" cap="flat" cmpd="sng">
              <a:solidFill>
                <a:schemeClr val="lt1"/>
              </a:solidFill>
              <a:prstDash val="solid"/>
              <a:round/>
              <a:headEnd type="none" w="med" len="med"/>
              <a:tailEnd type="none" w="med" len="med"/>
            </a:ln>
          </p:spPr>
        </p:cxnSp>
        <p:cxnSp>
          <p:nvCxnSpPr>
            <p:cNvPr id="643" name="Google Shape;643;p45"/>
            <p:cNvCxnSpPr/>
            <p:nvPr/>
          </p:nvCxnSpPr>
          <p:spPr>
            <a:xfrm rot="10800000" flipH="1">
              <a:off x="3810000" y="1562750"/>
              <a:ext cx="222300" cy="222300"/>
            </a:xfrm>
            <a:prstGeom prst="straightConnector1">
              <a:avLst/>
            </a:prstGeom>
            <a:noFill/>
            <a:ln w="19050" cap="flat" cmpd="sng">
              <a:solidFill>
                <a:schemeClr val="lt1"/>
              </a:solidFill>
              <a:prstDash val="solid"/>
              <a:round/>
              <a:headEnd type="none" w="med" len="med"/>
              <a:tailEnd type="none" w="med" len="med"/>
            </a:ln>
          </p:spPr>
        </p:cxnSp>
      </p:grpSp>
      <p:sp>
        <p:nvSpPr>
          <p:cNvPr id="644" name="Google Shape;644;p45"/>
          <p:cNvSpPr/>
          <p:nvPr/>
        </p:nvSpPr>
        <p:spPr>
          <a:xfrm>
            <a:off x="6194861" y="1006494"/>
            <a:ext cx="545400" cy="512100"/>
          </a:xfrm>
          <a:prstGeom prst="snip2DiagRect">
            <a:avLst>
              <a:gd name="adj1" fmla="val 0"/>
              <a:gd name="adj2" fmla="val 2304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5" name="Google Shape;645;p45"/>
          <p:cNvGrpSpPr/>
          <p:nvPr/>
        </p:nvGrpSpPr>
        <p:grpSpPr>
          <a:xfrm>
            <a:off x="6351643" y="1189451"/>
            <a:ext cx="231837" cy="146184"/>
            <a:chOff x="3679750" y="1562750"/>
            <a:chExt cx="352550" cy="222300"/>
          </a:xfrm>
        </p:grpSpPr>
        <p:cxnSp>
          <p:nvCxnSpPr>
            <p:cNvPr id="646" name="Google Shape;646;p45"/>
            <p:cNvCxnSpPr/>
            <p:nvPr/>
          </p:nvCxnSpPr>
          <p:spPr>
            <a:xfrm>
              <a:off x="3679750" y="1650950"/>
              <a:ext cx="134100" cy="134100"/>
            </a:xfrm>
            <a:prstGeom prst="straightConnector1">
              <a:avLst/>
            </a:prstGeom>
            <a:noFill/>
            <a:ln w="19050" cap="flat" cmpd="sng">
              <a:solidFill>
                <a:schemeClr val="lt1"/>
              </a:solidFill>
              <a:prstDash val="solid"/>
              <a:round/>
              <a:headEnd type="none" w="med" len="med"/>
              <a:tailEnd type="none" w="med" len="med"/>
            </a:ln>
          </p:spPr>
        </p:cxnSp>
        <p:cxnSp>
          <p:nvCxnSpPr>
            <p:cNvPr id="647" name="Google Shape;647;p45"/>
            <p:cNvCxnSpPr/>
            <p:nvPr/>
          </p:nvCxnSpPr>
          <p:spPr>
            <a:xfrm rot="10800000" flipH="1">
              <a:off x="3810000" y="1562750"/>
              <a:ext cx="222300" cy="222300"/>
            </a:xfrm>
            <a:prstGeom prst="straightConnector1">
              <a:avLst/>
            </a:prstGeom>
            <a:noFill/>
            <a:ln w="19050" cap="flat" cmpd="sng">
              <a:solidFill>
                <a:schemeClr val="lt1"/>
              </a:solidFill>
              <a:prstDash val="solid"/>
              <a:round/>
              <a:headEnd type="none" w="med" len="med"/>
              <a:tailEnd type="none" w="med" len="med"/>
            </a:ln>
          </p:spPr>
        </p:cxnSp>
      </p:grpSp>
      <p:grpSp>
        <p:nvGrpSpPr>
          <p:cNvPr id="648" name="Google Shape;648;p45"/>
          <p:cNvGrpSpPr/>
          <p:nvPr/>
        </p:nvGrpSpPr>
        <p:grpSpPr>
          <a:xfrm>
            <a:off x="4501900" y="1816138"/>
            <a:ext cx="987245" cy="256500"/>
            <a:chOff x="713275" y="4065425"/>
            <a:chExt cx="987245" cy="256500"/>
          </a:xfrm>
        </p:grpSpPr>
        <p:sp>
          <p:nvSpPr>
            <p:cNvPr id="649" name="Google Shape;649;p45"/>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5"/>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5"/>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45"/>
          <p:cNvGrpSpPr/>
          <p:nvPr/>
        </p:nvGrpSpPr>
        <p:grpSpPr>
          <a:xfrm rot="10800000">
            <a:off x="7111950" y="3998200"/>
            <a:ext cx="2070925" cy="640750"/>
            <a:chOff x="205975" y="-266800"/>
            <a:chExt cx="2070925" cy="640750"/>
          </a:xfrm>
        </p:grpSpPr>
        <p:cxnSp>
          <p:nvCxnSpPr>
            <p:cNvPr id="653" name="Google Shape;653;p45"/>
            <p:cNvCxnSpPr/>
            <p:nvPr/>
          </p:nvCxnSpPr>
          <p:spPr>
            <a:xfrm>
              <a:off x="205975" y="-266800"/>
              <a:ext cx="637200" cy="637200"/>
            </a:xfrm>
            <a:prstGeom prst="straightConnector1">
              <a:avLst/>
            </a:prstGeom>
            <a:noFill/>
            <a:ln w="9525" cap="flat" cmpd="sng">
              <a:solidFill>
                <a:schemeClr val="accent2"/>
              </a:solidFill>
              <a:prstDash val="solid"/>
              <a:round/>
              <a:headEnd type="none" w="med" len="med"/>
              <a:tailEnd type="none" w="med" len="med"/>
            </a:ln>
          </p:spPr>
        </p:cxnSp>
        <p:cxnSp>
          <p:nvCxnSpPr>
            <p:cNvPr id="654" name="Google Shape;654;p45"/>
            <p:cNvCxnSpPr/>
            <p:nvPr/>
          </p:nvCxnSpPr>
          <p:spPr>
            <a:xfrm>
              <a:off x="839600" y="373950"/>
              <a:ext cx="1437300" cy="0"/>
            </a:xfrm>
            <a:prstGeom prst="straightConnector1">
              <a:avLst/>
            </a:prstGeom>
            <a:noFill/>
            <a:ln w="9525" cap="flat" cmpd="sng">
              <a:solidFill>
                <a:schemeClr val="accent2"/>
              </a:solidFill>
              <a:prstDash val="solid"/>
              <a:round/>
              <a:headEnd type="none" w="med" len="med"/>
              <a:tailEnd type="oval" w="med" len="med"/>
            </a:ln>
          </p:spPr>
        </p:cxnSp>
      </p:grpSp>
      <p:grpSp>
        <p:nvGrpSpPr>
          <p:cNvPr id="655" name="Google Shape;655;p45"/>
          <p:cNvGrpSpPr/>
          <p:nvPr/>
        </p:nvGrpSpPr>
        <p:grpSpPr>
          <a:xfrm rot="10800000" flipH="1">
            <a:off x="-38875" y="4406425"/>
            <a:ext cx="2642425" cy="640750"/>
            <a:chOff x="205975" y="-266800"/>
            <a:chExt cx="2642425" cy="640750"/>
          </a:xfrm>
        </p:grpSpPr>
        <p:cxnSp>
          <p:nvCxnSpPr>
            <p:cNvPr id="656" name="Google Shape;656;p45"/>
            <p:cNvCxnSpPr/>
            <p:nvPr/>
          </p:nvCxnSpPr>
          <p:spPr>
            <a:xfrm>
              <a:off x="205975" y="-266800"/>
              <a:ext cx="637200" cy="637200"/>
            </a:xfrm>
            <a:prstGeom prst="straightConnector1">
              <a:avLst/>
            </a:prstGeom>
            <a:noFill/>
            <a:ln w="9525" cap="flat" cmpd="sng">
              <a:solidFill>
                <a:schemeClr val="accent2"/>
              </a:solidFill>
              <a:prstDash val="solid"/>
              <a:round/>
              <a:headEnd type="none" w="med" len="med"/>
              <a:tailEnd type="none" w="med" len="med"/>
            </a:ln>
          </p:spPr>
        </p:cxnSp>
        <p:cxnSp>
          <p:nvCxnSpPr>
            <p:cNvPr id="657" name="Google Shape;657;p45"/>
            <p:cNvCxnSpPr/>
            <p:nvPr/>
          </p:nvCxnSpPr>
          <p:spPr>
            <a:xfrm>
              <a:off x="839600" y="373950"/>
              <a:ext cx="2008800" cy="0"/>
            </a:xfrm>
            <a:prstGeom prst="straightConnector1">
              <a:avLst/>
            </a:prstGeom>
            <a:noFill/>
            <a:ln w="9525" cap="flat" cmpd="sng">
              <a:solidFill>
                <a:schemeClr val="accent2"/>
              </a:solidFill>
              <a:prstDash val="solid"/>
              <a:round/>
              <a:headEnd type="none" w="med" len="med"/>
              <a:tailEnd type="oval" w="med" len="med"/>
            </a:ln>
          </p:spPr>
        </p:cxnSp>
      </p:grpSp>
      <p:grpSp>
        <p:nvGrpSpPr>
          <p:cNvPr id="658" name="Google Shape;658;p45"/>
          <p:cNvGrpSpPr/>
          <p:nvPr/>
        </p:nvGrpSpPr>
        <p:grpSpPr>
          <a:xfrm>
            <a:off x="1354953" y="3897150"/>
            <a:ext cx="987245" cy="256500"/>
            <a:chOff x="713275" y="4065425"/>
            <a:chExt cx="987245" cy="256500"/>
          </a:xfrm>
        </p:grpSpPr>
        <p:sp>
          <p:nvSpPr>
            <p:cNvPr id="659" name="Google Shape;659;p45"/>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5"/>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5"/>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45"/>
          <p:cNvGrpSpPr/>
          <p:nvPr/>
        </p:nvGrpSpPr>
        <p:grpSpPr>
          <a:xfrm>
            <a:off x="6801828" y="3461363"/>
            <a:ext cx="987245" cy="256500"/>
            <a:chOff x="713275" y="4065425"/>
            <a:chExt cx="987245" cy="256500"/>
          </a:xfrm>
        </p:grpSpPr>
        <p:sp>
          <p:nvSpPr>
            <p:cNvPr id="663" name="Google Shape;663;p45"/>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5"/>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5"/>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342697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4"/>
          <p:cNvSpPr/>
          <p:nvPr/>
        </p:nvSpPr>
        <p:spPr>
          <a:xfrm>
            <a:off x="1234925" y="539375"/>
            <a:ext cx="2489400" cy="24894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1128118" y="1594551"/>
            <a:ext cx="2107500" cy="1116300"/>
          </a:xfrm>
          <a:prstGeom prst="snip2DiagRect">
            <a:avLst>
              <a:gd name="adj1" fmla="val 0"/>
              <a:gd name="adj2" fmla="val 42647"/>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815525" y="1594551"/>
            <a:ext cx="2107500" cy="1116300"/>
          </a:xfrm>
          <a:prstGeom prst="snip2DiagRect">
            <a:avLst>
              <a:gd name="adj1" fmla="val 0"/>
              <a:gd name="adj2" fmla="val 42647"/>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txBox="1">
            <a:spLocks noGrp="1"/>
          </p:cNvSpPr>
          <p:nvPr>
            <p:ph type="title" idx="2"/>
          </p:nvPr>
        </p:nvSpPr>
        <p:spPr>
          <a:xfrm>
            <a:off x="693051" y="2918341"/>
            <a:ext cx="4492200" cy="814216"/>
          </a:xfrm>
          <a:prstGeom prst="rect">
            <a:avLst/>
          </a:prstGeom>
        </p:spPr>
        <p:txBody>
          <a:bodyPr spcFirstLastPara="1" wrap="square" lIns="91425" tIns="91425" rIns="91425" bIns="91425" anchor="ctr" anchorCtr="0">
            <a:noAutofit/>
          </a:bodyPr>
          <a:lstStyle/>
          <a:p>
            <a:pPr marL="0" indent="0">
              <a:spcAft>
                <a:spcPts val="1200"/>
              </a:spcAft>
            </a:pPr>
            <a:r>
              <a:rPr lang="en" sz="3600" dirty="0"/>
              <a:t>Working principle</a:t>
            </a:r>
            <a:endParaRPr lang="en-US" sz="3600" dirty="0"/>
          </a:p>
        </p:txBody>
      </p:sp>
      <p:sp>
        <p:nvSpPr>
          <p:cNvPr id="363" name="Google Shape;363;p34"/>
          <p:cNvSpPr txBox="1">
            <a:spLocks noGrp="1"/>
          </p:cNvSpPr>
          <p:nvPr>
            <p:ph type="title"/>
          </p:nvPr>
        </p:nvSpPr>
        <p:spPr>
          <a:xfrm>
            <a:off x="1234935" y="1602638"/>
            <a:ext cx="1234500" cy="110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04</a:t>
            </a:r>
            <a:endParaRPr dirty="0">
              <a:solidFill>
                <a:schemeClr val="dk2"/>
              </a:solidFill>
            </a:endParaRPr>
          </a:p>
        </p:txBody>
      </p:sp>
      <p:pic>
        <p:nvPicPr>
          <p:cNvPr id="365" name="Google Shape;365;p34"/>
          <p:cNvPicPr preferRelativeResize="0"/>
          <p:nvPr/>
        </p:nvPicPr>
        <p:blipFill>
          <a:blip r:embed="rId3">
            <a:alphaModFix/>
          </a:blip>
          <a:stretch>
            <a:fillRect/>
          </a:stretch>
        </p:blipFill>
        <p:spPr>
          <a:xfrm>
            <a:off x="5457276" y="238125"/>
            <a:ext cx="3457200" cy="4667100"/>
          </a:xfrm>
          <a:prstGeom prst="snip2DiagRect">
            <a:avLst>
              <a:gd name="adj1" fmla="val 0"/>
              <a:gd name="adj2" fmla="val 16667"/>
            </a:avLst>
          </a:prstGeom>
          <a:noFill/>
          <a:ln>
            <a:noFill/>
          </a:ln>
        </p:spPr>
      </p:pic>
      <p:grpSp>
        <p:nvGrpSpPr>
          <p:cNvPr id="366" name="Google Shape;366;p34"/>
          <p:cNvGrpSpPr/>
          <p:nvPr/>
        </p:nvGrpSpPr>
        <p:grpSpPr>
          <a:xfrm rot="10800000" flipH="1">
            <a:off x="-37975" y="3785650"/>
            <a:ext cx="5124400" cy="462625"/>
            <a:chOff x="384100" y="-88675"/>
            <a:chExt cx="5124400" cy="462625"/>
          </a:xfrm>
        </p:grpSpPr>
        <p:cxnSp>
          <p:nvCxnSpPr>
            <p:cNvPr id="367" name="Google Shape;367;p34"/>
            <p:cNvCxnSpPr/>
            <p:nvPr/>
          </p:nvCxnSpPr>
          <p:spPr>
            <a:xfrm>
              <a:off x="384100" y="-88675"/>
              <a:ext cx="459000" cy="459000"/>
            </a:xfrm>
            <a:prstGeom prst="straightConnector1">
              <a:avLst/>
            </a:prstGeom>
            <a:noFill/>
            <a:ln w="9525" cap="flat" cmpd="sng">
              <a:solidFill>
                <a:schemeClr val="accent2"/>
              </a:solidFill>
              <a:prstDash val="solid"/>
              <a:round/>
              <a:headEnd type="none" w="med" len="med"/>
              <a:tailEnd type="none" w="med" len="med"/>
            </a:ln>
          </p:spPr>
        </p:cxnSp>
        <p:cxnSp>
          <p:nvCxnSpPr>
            <p:cNvPr id="368" name="Google Shape;368;p34"/>
            <p:cNvCxnSpPr/>
            <p:nvPr/>
          </p:nvCxnSpPr>
          <p:spPr>
            <a:xfrm>
              <a:off x="839600" y="373950"/>
              <a:ext cx="4668900" cy="0"/>
            </a:xfrm>
            <a:prstGeom prst="straightConnector1">
              <a:avLst/>
            </a:prstGeom>
            <a:noFill/>
            <a:ln w="9525" cap="flat" cmpd="sng">
              <a:solidFill>
                <a:schemeClr val="accent2"/>
              </a:solidFill>
              <a:prstDash val="solid"/>
              <a:round/>
              <a:headEnd type="none" w="med" len="med"/>
              <a:tailEnd type="oval" w="med" len="med"/>
            </a:ln>
          </p:spPr>
        </p:cxnSp>
      </p:grpSp>
      <p:sp>
        <p:nvSpPr>
          <p:cNvPr id="369" name="Google Shape;369;p34"/>
          <p:cNvSpPr/>
          <p:nvPr/>
        </p:nvSpPr>
        <p:spPr>
          <a:xfrm>
            <a:off x="5914475" y="-2011450"/>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34"/>
          <p:cNvGrpSpPr/>
          <p:nvPr/>
        </p:nvGrpSpPr>
        <p:grpSpPr>
          <a:xfrm flipH="1">
            <a:off x="476375" y="-12775"/>
            <a:ext cx="5873550" cy="1211775"/>
            <a:chOff x="-365050" y="-837825"/>
            <a:chExt cx="5873550" cy="1211775"/>
          </a:xfrm>
        </p:grpSpPr>
        <p:cxnSp>
          <p:nvCxnSpPr>
            <p:cNvPr id="371" name="Google Shape;371;p34"/>
            <p:cNvCxnSpPr/>
            <p:nvPr/>
          </p:nvCxnSpPr>
          <p:spPr>
            <a:xfrm>
              <a:off x="-365050" y="-837825"/>
              <a:ext cx="1208100" cy="1208100"/>
            </a:xfrm>
            <a:prstGeom prst="straightConnector1">
              <a:avLst/>
            </a:prstGeom>
            <a:noFill/>
            <a:ln w="9525" cap="flat" cmpd="sng">
              <a:solidFill>
                <a:schemeClr val="accent2"/>
              </a:solidFill>
              <a:prstDash val="solid"/>
              <a:round/>
              <a:headEnd type="none" w="med" len="med"/>
              <a:tailEnd type="none" w="med" len="med"/>
            </a:ln>
          </p:spPr>
        </p:cxnSp>
        <p:cxnSp>
          <p:nvCxnSpPr>
            <p:cNvPr id="372" name="Google Shape;372;p34"/>
            <p:cNvCxnSpPr/>
            <p:nvPr/>
          </p:nvCxnSpPr>
          <p:spPr>
            <a:xfrm>
              <a:off x="839600" y="373950"/>
              <a:ext cx="4668900" cy="0"/>
            </a:xfrm>
            <a:prstGeom prst="straightConnector1">
              <a:avLst/>
            </a:prstGeom>
            <a:noFill/>
            <a:ln w="9525" cap="flat" cmpd="sng">
              <a:solidFill>
                <a:schemeClr val="accent2"/>
              </a:solidFill>
              <a:prstDash val="solid"/>
              <a:round/>
              <a:headEnd type="none" w="med" len="med"/>
              <a:tailEnd type="oval" w="med" len="med"/>
            </a:ln>
          </p:spPr>
        </p:cxnSp>
      </p:grpSp>
      <p:grpSp>
        <p:nvGrpSpPr>
          <p:cNvPr id="373" name="Google Shape;373;p34"/>
          <p:cNvGrpSpPr/>
          <p:nvPr/>
        </p:nvGrpSpPr>
        <p:grpSpPr>
          <a:xfrm flipH="1">
            <a:off x="3904902" y="-75295"/>
            <a:ext cx="2009569" cy="973361"/>
            <a:chOff x="5205411" y="-75307"/>
            <a:chExt cx="1728661" cy="837300"/>
          </a:xfrm>
        </p:grpSpPr>
        <p:cxnSp>
          <p:nvCxnSpPr>
            <p:cNvPr id="374" name="Google Shape;374;p34"/>
            <p:cNvCxnSpPr/>
            <p:nvPr/>
          </p:nvCxnSpPr>
          <p:spPr>
            <a:xfrm>
              <a:off x="5205411" y="-75307"/>
              <a:ext cx="837300" cy="837300"/>
            </a:xfrm>
            <a:prstGeom prst="straightConnector1">
              <a:avLst/>
            </a:prstGeom>
            <a:noFill/>
            <a:ln w="9525" cap="flat" cmpd="sng">
              <a:solidFill>
                <a:schemeClr val="accent2"/>
              </a:solidFill>
              <a:prstDash val="solid"/>
              <a:round/>
              <a:headEnd type="none" w="med" len="med"/>
              <a:tailEnd type="oval" w="med" len="med"/>
            </a:ln>
          </p:spPr>
        </p:cxnSp>
        <p:cxnSp>
          <p:nvCxnSpPr>
            <p:cNvPr id="375" name="Google Shape;375;p34"/>
            <p:cNvCxnSpPr/>
            <p:nvPr/>
          </p:nvCxnSpPr>
          <p:spPr>
            <a:xfrm>
              <a:off x="5651144" y="-75307"/>
              <a:ext cx="837300" cy="837300"/>
            </a:xfrm>
            <a:prstGeom prst="straightConnector1">
              <a:avLst/>
            </a:prstGeom>
            <a:noFill/>
            <a:ln w="9525" cap="flat" cmpd="sng">
              <a:solidFill>
                <a:schemeClr val="accent2"/>
              </a:solidFill>
              <a:prstDash val="solid"/>
              <a:round/>
              <a:headEnd type="none" w="med" len="med"/>
              <a:tailEnd type="oval" w="med" len="med"/>
            </a:ln>
          </p:spPr>
        </p:cxnSp>
        <p:cxnSp>
          <p:nvCxnSpPr>
            <p:cNvPr id="376" name="Google Shape;376;p34"/>
            <p:cNvCxnSpPr/>
            <p:nvPr/>
          </p:nvCxnSpPr>
          <p:spPr>
            <a:xfrm>
              <a:off x="6096772" y="-75307"/>
              <a:ext cx="837300" cy="837300"/>
            </a:xfrm>
            <a:prstGeom prst="straightConnector1">
              <a:avLst/>
            </a:prstGeom>
            <a:noFill/>
            <a:ln w="9525" cap="flat" cmpd="sng">
              <a:solidFill>
                <a:schemeClr val="accent2"/>
              </a:solidFill>
              <a:prstDash val="solid"/>
              <a:round/>
              <a:headEnd type="none" w="med" len="med"/>
              <a:tailEnd type="oval" w="med" len="med"/>
            </a:ln>
          </p:spPr>
        </p:cxnSp>
      </p:grpSp>
    </p:spTree>
    <p:extLst>
      <p:ext uri="{BB962C8B-B14F-4D97-AF65-F5344CB8AC3E}">
        <p14:creationId xmlns:p14="http://schemas.microsoft.com/office/powerpoint/2010/main" val="38118848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9FF871DF-3CE1-0908-3A55-0A091256CDA0}"/>
              </a:ext>
            </a:extLst>
          </p:cNvPr>
          <p:cNvSpPr>
            <a:spLocks noGrp="1"/>
          </p:cNvSpPr>
          <p:nvPr>
            <p:ph type="subTitle" idx="1"/>
          </p:nvPr>
        </p:nvSpPr>
        <p:spPr>
          <a:xfrm>
            <a:off x="732319" y="334228"/>
            <a:ext cx="7774754" cy="4553081"/>
          </a:xfrm>
        </p:spPr>
        <p:txBody>
          <a:bodyPr/>
          <a:lstStyle/>
          <a:p>
            <a:r>
              <a:rPr lang="en-US" dirty="0"/>
              <a:t>It is based on the same principle as transformer. Here there are transmitter and receiver. The supply is 220V, 50Hz AC. It is converted to high frequency alternating current and this current is supplied to transmitter coil. Because of this a magnetic field is created which cuts the receiver coil and ac power output is produced in receiver. The ac power at receiver is rectified to dc and it is then fed to the battery through BMS.</a:t>
            </a:r>
          </a:p>
          <a:p>
            <a:endParaRPr lang="en-US" dirty="0"/>
          </a:p>
          <a:p>
            <a:endParaRPr lang="en-US" dirty="0"/>
          </a:p>
          <a:p>
            <a:endParaRPr lang="en-US" dirty="0"/>
          </a:p>
        </p:txBody>
      </p:sp>
      <p:pic>
        <p:nvPicPr>
          <p:cNvPr id="4" name="Picture 3">
            <a:extLst>
              <a:ext uri="{FF2B5EF4-FFF2-40B4-BE49-F238E27FC236}">
                <a16:creationId xmlns:a16="http://schemas.microsoft.com/office/drawing/2014/main" xmlns="" id="{A9791FAD-680A-5E1B-A702-2AB922992A04}"/>
              </a:ext>
            </a:extLst>
          </p:cNvPr>
          <p:cNvPicPr>
            <a:picLocks noChangeAspect="1"/>
          </p:cNvPicPr>
          <p:nvPr/>
        </p:nvPicPr>
        <p:blipFill>
          <a:blip r:embed="rId2"/>
          <a:stretch>
            <a:fillRect/>
          </a:stretch>
        </p:blipFill>
        <p:spPr>
          <a:xfrm>
            <a:off x="2168080" y="2148369"/>
            <a:ext cx="4669104" cy="2322414"/>
          </a:xfrm>
          <a:prstGeom prst="rect">
            <a:avLst/>
          </a:prstGeom>
        </p:spPr>
      </p:pic>
    </p:spTree>
    <p:extLst>
      <p:ext uri="{BB962C8B-B14F-4D97-AF65-F5344CB8AC3E}">
        <p14:creationId xmlns:p14="http://schemas.microsoft.com/office/powerpoint/2010/main" val="187268400"/>
      </p:ext>
    </p:extLst>
  </p:cSld>
  <p:clrMapOvr>
    <a:masterClrMapping/>
  </p:clrMapOvr>
  <p:timing>
    <p:tnLst>
      <p:par>
        <p:cTn id="1" dur="indefinite" restart="never" nodeType="tmRoot"/>
      </p:par>
    </p:tnLst>
  </p:timing>
</p:sld>
</file>

<file path=ppt/theme/theme1.xml><?xml version="1.0" encoding="utf-8"?>
<a:theme xmlns:a="http://schemas.openxmlformats.org/drawingml/2006/main" name="Electric Car Project Proposal by Slidesgo">
  <a:themeElements>
    <a:clrScheme name="Simple Light">
      <a:dk1>
        <a:srgbClr val="030325"/>
      </a:dk1>
      <a:lt1>
        <a:srgbClr val="FFFFFF"/>
      </a:lt1>
      <a:dk2>
        <a:srgbClr val="1B0B52"/>
      </a:dk2>
      <a:lt2>
        <a:srgbClr val="FFFFFF"/>
      </a:lt2>
      <a:accent1>
        <a:srgbClr val="FF296D"/>
      </a:accent1>
      <a:accent2>
        <a:srgbClr val="05D8E7"/>
      </a:accent2>
      <a:accent3>
        <a:srgbClr val="FF296D"/>
      </a:accent3>
      <a:accent4>
        <a:srgbClr val="05D8E7"/>
      </a:accent4>
      <a:accent5>
        <a:srgbClr val="FF296D"/>
      </a:accent5>
      <a:accent6>
        <a:srgbClr val="05D8E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352</TotalTime>
  <Words>428</Words>
  <Application>Microsoft Office PowerPoint</Application>
  <PresentationFormat>On-screen Show (16:9)</PresentationFormat>
  <Paragraphs>55</Paragraphs>
  <Slides>27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Wingdings</vt:lpstr>
      <vt:lpstr>Abel</vt:lpstr>
      <vt:lpstr>Share Tech</vt:lpstr>
      <vt:lpstr>Walbaum Display</vt:lpstr>
      <vt:lpstr>Electric Car Project Proposal by Slidesgo</vt:lpstr>
      <vt:lpstr>Wireless Charging Of Electric Vehicles </vt:lpstr>
      <vt:lpstr>Introduction</vt:lpstr>
      <vt:lpstr>PowerPoint Presentation</vt:lpstr>
      <vt:lpstr>What is wireless charging</vt:lpstr>
      <vt:lpstr>PowerPoint Presentation</vt:lpstr>
      <vt:lpstr>Types of wireless charging</vt:lpstr>
      <vt:lpstr>PowerPoint Presentation</vt:lpstr>
      <vt:lpstr>Working principle</vt:lpstr>
      <vt:lpstr>PowerPoint Presentation</vt:lpstr>
      <vt:lpstr>PowerPoint Presentation</vt:lpstr>
      <vt:lpstr>PowerPoint Presentation</vt:lpstr>
      <vt:lpstr>CIRCUIT DIAGRAM</vt:lpstr>
      <vt:lpstr>PowerPoint Presentation</vt:lpstr>
      <vt:lpstr>EQUATIONS USED</vt:lpstr>
      <vt:lpstr>PowerPoint Presentation</vt:lpstr>
      <vt:lpstr>SIMULATION</vt:lpstr>
      <vt:lpstr>PowerPoint Presentation</vt:lpstr>
      <vt:lpstr>RESULTS</vt:lpstr>
      <vt:lpstr>PowerPoint Presentation</vt:lpstr>
      <vt:lpstr>PowerPoint Presentation</vt:lpstr>
      <vt:lpstr>PowerPoint Presentation</vt:lpstr>
      <vt:lpstr>PowerPoint Presentation</vt:lpstr>
      <vt:lpstr>PowerPoint Presentation</vt:lpstr>
      <vt:lpstr>PowerPoint Presentation</vt:lpstr>
      <vt:lpstr>   Here the efficiency is 78.05%.</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charging of electric vehicles </dc:title>
  <cp:lastModifiedBy>Microsoft account</cp:lastModifiedBy>
  <cp:revision>42</cp:revision>
  <dcterms:modified xsi:type="dcterms:W3CDTF">2023-07-22T09:25:19Z</dcterms:modified>
</cp:coreProperties>
</file>