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7" r:id="rId9"/>
    <p:sldId id="263" r:id="rId10"/>
    <p:sldId id="264" r:id="rId11"/>
    <p:sldId id="265" r:id="rId12"/>
    <p:sldId id="266"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
        <p:cNvGrpSpPr/>
        <p:nvPr/>
      </p:nvGrpSpPr>
      <p:grpSpPr>
        <a:xfrm>
          <a:off x="0" y="0"/>
          <a:ext cx="0" cy="0"/>
          <a:chOff x="0" y="0"/>
          <a:chExt cx="0" cy="0"/>
        </a:xfrm>
      </p:grpSpPr>
      <p:sp>
        <p:nvSpPr>
          <p:cNvPr id="16" name="Google Shape;16;n"/>
          <p:cNvSpPr txBox="1">
            <a:spLocks noGrp="1"/>
          </p:cNvSpPr>
          <p:nvPr>
            <p:ph type="hdr" idx="2"/>
          </p:nvPr>
        </p:nvSpPr>
        <p:spPr>
          <a:xfrm>
            <a:off x="0" y="0"/>
            <a:ext cx="2971800" cy="4587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7" name="Google Shape;17;n"/>
          <p:cNvSpPr txBox="1">
            <a:spLocks noGrp="1"/>
          </p:cNvSpPr>
          <p:nvPr>
            <p:ph type="dt" idx="10"/>
          </p:nvPr>
        </p:nvSpPr>
        <p:spPr>
          <a:xfrm>
            <a:off x="3884613" y="0"/>
            <a:ext cx="2971800" cy="4587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8" name="Google Shape;18;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 name="Google Shape;19;n"/>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20" name="Google Shape;20;n"/>
          <p:cNvSpPr txBox="1">
            <a:spLocks noGrp="1"/>
          </p:cNvSpPr>
          <p:nvPr>
            <p:ph type="ftr" idx="11"/>
          </p:nvPr>
        </p:nvSpPr>
        <p:spPr>
          <a:xfrm>
            <a:off x="0" y="8685213"/>
            <a:ext cx="2971800" cy="4587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n"/>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1"/>
        <p:cNvGrpSpPr/>
        <p:nvPr/>
      </p:nvGrpSpPr>
      <p:grpSpPr>
        <a:xfrm>
          <a:off x="0" y="0"/>
          <a:ext cx="0" cy="0"/>
          <a:chOff x="0" y="0"/>
          <a:chExt cx="0" cy="0"/>
        </a:xfrm>
      </p:grpSpPr>
      <p:sp>
        <p:nvSpPr>
          <p:cNvPr id="32" name="Google Shape;32;p2"/>
          <p:cNvSpPr/>
          <p:nvPr/>
        </p:nvSpPr>
        <p:spPr>
          <a:xfrm>
            <a:off x="446534" y="3085764"/>
            <a:ext cx="11298900" cy="33381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txBox="1">
            <a:spLocks noGrp="1"/>
          </p:cNvSpPr>
          <p:nvPr>
            <p:ph type="ctrTitle"/>
          </p:nvPr>
        </p:nvSpPr>
        <p:spPr>
          <a:xfrm>
            <a:off x="581191" y="1020431"/>
            <a:ext cx="10993500" cy="14751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3600"/>
              <a:buFont typeface="Franklin Gothic"/>
              <a:buNone/>
              <a:defRPr sz="3600">
                <a:solidFill>
                  <a:srgbClr val="3F3F3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4" name="Google Shape;34;p2"/>
          <p:cNvSpPr txBox="1">
            <a:spLocks noGrp="1"/>
          </p:cNvSpPr>
          <p:nvPr>
            <p:ph type="subTitle" idx="1"/>
          </p:nvPr>
        </p:nvSpPr>
        <p:spPr>
          <a:xfrm>
            <a:off x="581194" y="2495445"/>
            <a:ext cx="10993500" cy="590400"/>
          </a:xfrm>
          <a:prstGeom prst="rect">
            <a:avLst/>
          </a:prstGeom>
          <a:noFill/>
          <a:ln>
            <a:noFill/>
          </a:ln>
        </p:spPr>
        <p:txBody>
          <a:bodyPr spcFirstLastPara="1" wrap="square" lIns="91425" tIns="45700" rIns="91425" bIns="45700" anchor="t" anchorCtr="0">
            <a:normAutofit/>
          </a:bodyPr>
          <a:lstStyle>
            <a:lvl1pPr lvl="0" algn="l" rtl="0">
              <a:lnSpc>
                <a:spcPct val="110000"/>
              </a:lnSpc>
              <a:spcBef>
                <a:spcPts val="320"/>
              </a:spcBef>
              <a:spcAft>
                <a:spcPts val="0"/>
              </a:spcAft>
              <a:buSzPts val="1472"/>
              <a:buNone/>
              <a:defRPr sz="1600" cap="none">
                <a:solidFill>
                  <a:schemeClr val="accent1"/>
                </a:solidFill>
              </a:defRPr>
            </a:lvl1pPr>
            <a:lvl2pPr lvl="1" algn="ctr" rtl="0">
              <a:spcBef>
                <a:spcPts val="600"/>
              </a:spcBef>
              <a:spcAft>
                <a:spcPts val="0"/>
              </a:spcAft>
              <a:buSzPts val="1288"/>
              <a:buNone/>
              <a:defRPr>
                <a:solidFill>
                  <a:srgbClr val="888888"/>
                </a:solidFill>
              </a:defRPr>
            </a:lvl2pPr>
            <a:lvl3pPr lvl="2" algn="ctr" rtl="0">
              <a:spcBef>
                <a:spcPts val="600"/>
              </a:spcBef>
              <a:spcAft>
                <a:spcPts val="0"/>
              </a:spcAft>
              <a:buSzPts val="1196"/>
              <a:buNone/>
              <a:defRPr>
                <a:solidFill>
                  <a:srgbClr val="888888"/>
                </a:solidFill>
              </a:defRPr>
            </a:lvl3pPr>
            <a:lvl4pPr lvl="3" algn="ctr" rtl="0">
              <a:spcBef>
                <a:spcPts val="600"/>
              </a:spcBef>
              <a:spcAft>
                <a:spcPts val="0"/>
              </a:spcAft>
              <a:buSzPts val="1012"/>
              <a:buNone/>
              <a:defRPr>
                <a:solidFill>
                  <a:srgbClr val="888888"/>
                </a:solidFill>
              </a:defRPr>
            </a:lvl4pPr>
            <a:lvl5pPr lvl="4" algn="ctr" rtl="0">
              <a:spcBef>
                <a:spcPts val="600"/>
              </a:spcBef>
              <a:spcAft>
                <a:spcPts val="0"/>
              </a:spcAft>
              <a:buSzPts val="1012"/>
              <a:buNone/>
              <a:defRPr>
                <a:solidFill>
                  <a:srgbClr val="888888"/>
                </a:solidFill>
              </a:defRPr>
            </a:lvl5pPr>
            <a:lvl6pPr lvl="5" algn="ctr" rtl="0">
              <a:spcBef>
                <a:spcPts val="600"/>
              </a:spcBef>
              <a:spcAft>
                <a:spcPts val="0"/>
              </a:spcAft>
              <a:buSzPts val="1104"/>
              <a:buNone/>
              <a:defRPr>
                <a:solidFill>
                  <a:srgbClr val="888888"/>
                </a:solidFill>
              </a:defRPr>
            </a:lvl6pPr>
            <a:lvl7pPr lvl="6" algn="ctr" rtl="0">
              <a:spcBef>
                <a:spcPts val="600"/>
              </a:spcBef>
              <a:spcAft>
                <a:spcPts val="0"/>
              </a:spcAft>
              <a:buSzPts val="1104"/>
              <a:buNone/>
              <a:defRPr>
                <a:solidFill>
                  <a:srgbClr val="888888"/>
                </a:solidFill>
              </a:defRPr>
            </a:lvl7pPr>
            <a:lvl8pPr lvl="7" algn="ctr" rtl="0">
              <a:spcBef>
                <a:spcPts val="600"/>
              </a:spcBef>
              <a:spcAft>
                <a:spcPts val="0"/>
              </a:spcAft>
              <a:buSzPts val="1104"/>
              <a:buNone/>
              <a:defRPr>
                <a:solidFill>
                  <a:srgbClr val="888888"/>
                </a:solidFill>
              </a:defRPr>
            </a:lvl8pPr>
            <a:lvl9pPr lvl="8" algn="ctr" rtl="0">
              <a:spcBef>
                <a:spcPts val="600"/>
              </a:spcBef>
              <a:spcAft>
                <a:spcPts val="600"/>
              </a:spcAft>
              <a:buSzPts val="1104"/>
              <a:buNone/>
              <a:defRPr>
                <a:solidFill>
                  <a:srgbClr val="888888"/>
                </a:solidFill>
              </a:defRPr>
            </a:lvl9pPr>
          </a:lstStyle>
          <a:p>
            <a:endParaRPr/>
          </a:p>
        </p:txBody>
      </p:sp>
      <p:sp>
        <p:nvSpPr>
          <p:cNvPr id="35" name="Google Shape;35;p2"/>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2"/>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7" name="Google Shape;37;p2"/>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9"/>
        <p:cNvGrpSpPr/>
        <p:nvPr/>
      </p:nvGrpSpPr>
      <p:grpSpPr>
        <a:xfrm>
          <a:off x="0" y="0"/>
          <a:ext cx="0" cy="0"/>
          <a:chOff x="0" y="0"/>
          <a:chExt cx="0" cy="0"/>
        </a:xfrm>
      </p:grpSpPr>
      <p:sp>
        <p:nvSpPr>
          <p:cNvPr id="90" name="Google Shape;90;p11"/>
          <p:cNvSpPr txBox="1">
            <a:spLocks noGrp="1"/>
          </p:cNvSpPr>
          <p:nvPr>
            <p:ph type="title"/>
          </p:nvPr>
        </p:nvSpPr>
        <p:spPr>
          <a:xfrm>
            <a:off x="581192" y="702156"/>
            <a:ext cx="11029500" cy="10137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1" name="Google Shape;91;p11"/>
          <p:cNvSpPr txBox="1">
            <a:spLocks noGrp="1"/>
          </p:cNvSpPr>
          <p:nvPr>
            <p:ph type="body" idx="1"/>
          </p:nvPr>
        </p:nvSpPr>
        <p:spPr>
          <a:xfrm rot="5400000">
            <a:off x="3809608" y="-1813102"/>
            <a:ext cx="4572900" cy="11029500"/>
          </a:xfrm>
          <a:prstGeom prst="rect">
            <a:avLst/>
          </a:prstGeom>
          <a:noFill/>
          <a:ln>
            <a:noFill/>
          </a:ln>
        </p:spPr>
        <p:txBody>
          <a:bodyPr spcFirstLastPara="1" wrap="square" lIns="91425" tIns="45700" rIns="91425" bIns="45700" anchor="t" anchorCtr="0">
            <a:normAutofit/>
          </a:bodyPr>
          <a:lstStyle>
            <a:lvl1pPr marL="457200" lvl="0" indent="-327914" algn="l" rtl="0">
              <a:lnSpc>
                <a:spcPct val="110000"/>
              </a:lnSpc>
              <a:spcBef>
                <a:spcPts val="340"/>
              </a:spcBef>
              <a:spcAft>
                <a:spcPts val="0"/>
              </a:spcAft>
              <a:buSzPts val="1564"/>
              <a:buChar char="◼"/>
              <a:defRPr/>
            </a:lvl1pPr>
            <a:lvl2pPr marL="914400" lvl="1" indent="-310387" algn="l" rtl="0">
              <a:spcBef>
                <a:spcPts val="600"/>
              </a:spcBef>
              <a:spcAft>
                <a:spcPts val="0"/>
              </a:spcAft>
              <a:buSzPts val="1288"/>
              <a:buChar char="◼"/>
              <a:defRPr/>
            </a:lvl2pPr>
            <a:lvl3pPr marL="1371600" lvl="2" indent="-304546" algn="l" rtl="0">
              <a:spcBef>
                <a:spcPts val="600"/>
              </a:spcBef>
              <a:spcAft>
                <a:spcPts val="0"/>
              </a:spcAft>
              <a:buSzPts val="1196"/>
              <a:buChar char="◼"/>
              <a:defRPr/>
            </a:lvl3pPr>
            <a:lvl4pPr marL="1828800" lvl="3" indent="-292861" algn="l" rtl="0">
              <a:spcBef>
                <a:spcPts val="600"/>
              </a:spcBef>
              <a:spcAft>
                <a:spcPts val="0"/>
              </a:spcAft>
              <a:buSzPts val="1012"/>
              <a:buChar char="◼"/>
              <a:defRPr/>
            </a:lvl4pPr>
            <a:lvl5pPr marL="2286000" lvl="4" indent="-292861" algn="l" rtl="0">
              <a:spcBef>
                <a:spcPts val="600"/>
              </a:spcBef>
              <a:spcAft>
                <a:spcPts val="0"/>
              </a:spcAft>
              <a:buSzPts val="1012"/>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92" name="Google Shape;92;p11"/>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3" name="Google Shape;93;p11"/>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4" name="Google Shape;94;p11"/>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95"/>
        <p:cNvGrpSpPr/>
        <p:nvPr/>
      </p:nvGrpSpPr>
      <p:grpSpPr>
        <a:xfrm>
          <a:off x="0" y="0"/>
          <a:ext cx="0" cy="0"/>
          <a:chOff x="0" y="0"/>
          <a:chExt cx="0" cy="0"/>
        </a:xfrm>
      </p:grpSpPr>
      <p:sp>
        <p:nvSpPr>
          <p:cNvPr id="96" name="Google Shape;96;p12"/>
          <p:cNvSpPr/>
          <p:nvPr/>
        </p:nvSpPr>
        <p:spPr>
          <a:xfrm>
            <a:off x="8058151" y="599725"/>
            <a:ext cx="3687300" cy="58170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2"/>
          <p:cNvSpPr txBox="1">
            <a:spLocks noGrp="1"/>
          </p:cNvSpPr>
          <p:nvPr>
            <p:ph type="title"/>
          </p:nvPr>
        </p:nvSpPr>
        <p:spPr>
          <a:xfrm rot="5400000">
            <a:off x="7362700" y="1705100"/>
            <a:ext cx="4807200" cy="3124200"/>
          </a:xfrm>
          <a:prstGeom prst="rect">
            <a:avLst/>
          </a:prstGeom>
          <a:noFill/>
          <a:ln>
            <a:noFill/>
          </a:ln>
        </p:spPr>
        <p:txBody>
          <a:bodyPr spcFirstLastPara="1" wrap="square" lIns="91425" tIns="45700" rIns="91425" bIns="45700" anchor="ctr" anchorCtr="0">
            <a:normAutofit/>
          </a:bodyPr>
          <a:lstStyle>
            <a:lvl1pPr lvl="0" algn="l" rtl="0">
              <a:lnSpc>
                <a:spcPct val="100000"/>
              </a:lnSpc>
              <a:spcBef>
                <a:spcPts val="0"/>
              </a:spcBef>
              <a:spcAft>
                <a:spcPts val="0"/>
              </a:spcAft>
              <a:buClr>
                <a:srgbClr val="FFFFFF"/>
              </a:buClr>
              <a:buSzPts val="2800"/>
              <a:buFont typeface="Franklin Gothic"/>
              <a:buNone/>
              <a:defRPr>
                <a:solidFill>
                  <a:srgbClr val="FFFFF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8" name="Google Shape;98;p12"/>
          <p:cNvSpPr txBox="1">
            <a:spLocks noGrp="1"/>
          </p:cNvSpPr>
          <p:nvPr>
            <p:ph type="body" idx="1"/>
          </p:nvPr>
        </p:nvSpPr>
        <p:spPr>
          <a:xfrm rot="5400000">
            <a:off x="1952148" y="-313600"/>
            <a:ext cx="4807200" cy="7161600"/>
          </a:xfrm>
          <a:prstGeom prst="rect">
            <a:avLst/>
          </a:prstGeom>
          <a:noFill/>
          <a:ln>
            <a:noFill/>
          </a:ln>
        </p:spPr>
        <p:txBody>
          <a:bodyPr spcFirstLastPara="1" wrap="square" lIns="91425" tIns="45700" rIns="91425" bIns="45700" anchor="t"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99" name="Google Shape;99;p12"/>
          <p:cNvSpPr/>
          <p:nvPr/>
        </p:nvSpPr>
        <p:spPr>
          <a:xfrm>
            <a:off x="446534" y="457200"/>
            <a:ext cx="3703200" cy="95100"/>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2"/>
          <p:cNvSpPr/>
          <p:nvPr/>
        </p:nvSpPr>
        <p:spPr>
          <a:xfrm>
            <a:off x="8042147" y="453643"/>
            <a:ext cx="3703200" cy="987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2"/>
          <p:cNvSpPr/>
          <p:nvPr/>
        </p:nvSpPr>
        <p:spPr>
          <a:xfrm>
            <a:off x="4241830" y="457200"/>
            <a:ext cx="3703200" cy="9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2"/>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3" name="Google Shape;103;p12"/>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04" name="Google Shape;104;p12"/>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8"/>
        <p:cNvGrpSpPr/>
        <p:nvPr/>
      </p:nvGrpSpPr>
      <p:grpSpPr>
        <a:xfrm>
          <a:off x="0" y="0"/>
          <a:ext cx="0" cy="0"/>
          <a:chOff x="0" y="0"/>
          <a:chExt cx="0" cy="0"/>
        </a:xfrm>
      </p:grpSpPr>
      <p:sp>
        <p:nvSpPr>
          <p:cNvPr id="39" name="Google Shape;39;p3"/>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0" name="Google Shape;40;p3"/>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41" name="Google Shape;41;p3"/>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
        <p:cNvGrpSpPr/>
        <p:nvPr/>
      </p:nvGrpSpPr>
      <p:grpSpPr>
        <a:xfrm>
          <a:off x="0" y="0"/>
          <a:ext cx="0" cy="0"/>
          <a:chOff x="0" y="0"/>
          <a:chExt cx="0" cy="0"/>
        </a:xfrm>
      </p:grpSpPr>
      <p:sp>
        <p:nvSpPr>
          <p:cNvPr id="43" name="Google Shape;43;p4"/>
          <p:cNvSpPr txBox="1">
            <a:spLocks noGrp="1"/>
          </p:cNvSpPr>
          <p:nvPr>
            <p:ph type="title"/>
          </p:nvPr>
        </p:nvSpPr>
        <p:spPr>
          <a:xfrm>
            <a:off x="575894" y="729658"/>
            <a:ext cx="11029500" cy="5922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4" name="Google Shape;44;p4"/>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4"/>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6" name="Google Shape;46;p4"/>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7"/>
        <p:cNvGrpSpPr/>
        <p:nvPr/>
      </p:nvGrpSpPr>
      <p:grpSpPr>
        <a:xfrm>
          <a:off x="0" y="0"/>
          <a:ext cx="0" cy="0"/>
          <a:chOff x="0" y="0"/>
          <a:chExt cx="0" cy="0"/>
        </a:xfrm>
      </p:grpSpPr>
      <p:sp>
        <p:nvSpPr>
          <p:cNvPr id="48" name="Google Shape;48;p5"/>
          <p:cNvSpPr/>
          <p:nvPr/>
        </p:nvSpPr>
        <p:spPr>
          <a:xfrm>
            <a:off x="447817" y="5141974"/>
            <a:ext cx="11290800" cy="12588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5"/>
          <p:cNvSpPr txBox="1">
            <a:spLocks noGrp="1"/>
          </p:cNvSpPr>
          <p:nvPr>
            <p:ph type="title"/>
          </p:nvPr>
        </p:nvSpPr>
        <p:spPr>
          <a:xfrm>
            <a:off x="581193" y="2393950"/>
            <a:ext cx="11029500" cy="21474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5"/>
          <p:cNvSpPr txBox="1">
            <a:spLocks noGrp="1"/>
          </p:cNvSpPr>
          <p:nvPr>
            <p:ph type="body" idx="1"/>
          </p:nvPr>
        </p:nvSpPr>
        <p:spPr>
          <a:xfrm>
            <a:off x="581192" y="4541417"/>
            <a:ext cx="11029500" cy="600600"/>
          </a:xfrm>
          <a:prstGeom prst="rect">
            <a:avLst/>
          </a:prstGeom>
          <a:noFill/>
          <a:ln>
            <a:noFill/>
          </a:ln>
        </p:spPr>
        <p:txBody>
          <a:bodyPr spcFirstLastPara="1" wrap="square" lIns="91425" tIns="45700" rIns="91425" bIns="45700" anchor="t" anchorCtr="0">
            <a:normAutofit/>
          </a:bodyPr>
          <a:lstStyle>
            <a:lvl1pPr marL="457200" lvl="0" indent="-228600" algn="l" rtl="0">
              <a:lnSpc>
                <a:spcPct val="110000"/>
              </a:lnSpc>
              <a:spcBef>
                <a:spcPts val="360"/>
              </a:spcBef>
              <a:spcAft>
                <a:spcPts val="0"/>
              </a:spcAft>
              <a:buSzPts val="1656"/>
              <a:buNone/>
              <a:defRPr sz="1800" cap="none">
                <a:solidFill>
                  <a:schemeClr val="accent1"/>
                </a:solidFill>
              </a:defRPr>
            </a:lvl1pPr>
            <a:lvl2pPr marL="914400" lvl="1" indent="-228600" algn="l" rtl="0">
              <a:spcBef>
                <a:spcPts val="600"/>
              </a:spcBef>
              <a:spcAft>
                <a:spcPts val="0"/>
              </a:spcAft>
              <a:buSzPts val="1656"/>
              <a:buNone/>
              <a:defRPr sz="1800">
                <a:solidFill>
                  <a:srgbClr val="888888"/>
                </a:solidFill>
              </a:defRPr>
            </a:lvl2pPr>
            <a:lvl3pPr marL="1371600" lvl="2" indent="-228600" algn="l" rtl="0">
              <a:spcBef>
                <a:spcPts val="600"/>
              </a:spcBef>
              <a:spcAft>
                <a:spcPts val="0"/>
              </a:spcAft>
              <a:buSzPts val="1472"/>
              <a:buNone/>
              <a:defRPr sz="1600">
                <a:solidFill>
                  <a:srgbClr val="888888"/>
                </a:solidFill>
              </a:defRPr>
            </a:lvl3pPr>
            <a:lvl4pPr marL="1828800" lvl="3" indent="-228600" algn="l" rtl="0">
              <a:spcBef>
                <a:spcPts val="600"/>
              </a:spcBef>
              <a:spcAft>
                <a:spcPts val="0"/>
              </a:spcAft>
              <a:buSzPts val="1288"/>
              <a:buNone/>
              <a:defRPr sz="1400">
                <a:solidFill>
                  <a:srgbClr val="888888"/>
                </a:solidFill>
              </a:defRPr>
            </a:lvl4pPr>
            <a:lvl5pPr marL="2286000" lvl="4" indent="-228600" algn="l" rtl="0">
              <a:spcBef>
                <a:spcPts val="600"/>
              </a:spcBef>
              <a:spcAft>
                <a:spcPts val="0"/>
              </a:spcAft>
              <a:buSzPts val="1288"/>
              <a:buNone/>
              <a:defRPr sz="1400">
                <a:solidFill>
                  <a:srgbClr val="888888"/>
                </a:solidFill>
              </a:defRPr>
            </a:lvl5pPr>
            <a:lvl6pPr marL="2743200" lvl="5" indent="-228600" algn="l" rtl="0">
              <a:spcBef>
                <a:spcPts val="600"/>
              </a:spcBef>
              <a:spcAft>
                <a:spcPts val="0"/>
              </a:spcAft>
              <a:buSzPts val="1288"/>
              <a:buNone/>
              <a:defRPr sz="1400">
                <a:solidFill>
                  <a:srgbClr val="888888"/>
                </a:solidFill>
              </a:defRPr>
            </a:lvl6pPr>
            <a:lvl7pPr marL="3200400" lvl="6" indent="-228600" algn="l" rtl="0">
              <a:spcBef>
                <a:spcPts val="600"/>
              </a:spcBef>
              <a:spcAft>
                <a:spcPts val="0"/>
              </a:spcAft>
              <a:buSzPts val="1288"/>
              <a:buNone/>
              <a:defRPr sz="1400">
                <a:solidFill>
                  <a:srgbClr val="888888"/>
                </a:solidFill>
              </a:defRPr>
            </a:lvl7pPr>
            <a:lvl8pPr marL="3657600" lvl="7" indent="-228600" algn="l" rtl="0">
              <a:spcBef>
                <a:spcPts val="600"/>
              </a:spcBef>
              <a:spcAft>
                <a:spcPts val="0"/>
              </a:spcAft>
              <a:buSzPts val="1288"/>
              <a:buNone/>
              <a:defRPr sz="1400">
                <a:solidFill>
                  <a:srgbClr val="888888"/>
                </a:solidFill>
              </a:defRPr>
            </a:lvl8pPr>
            <a:lvl9pPr marL="4114800" lvl="8" indent="-228600" algn="l" rtl="0">
              <a:spcBef>
                <a:spcPts val="600"/>
              </a:spcBef>
              <a:spcAft>
                <a:spcPts val="600"/>
              </a:spcAft>
              <a:buSzPts val="1288"/>
              <a:buNone/>
              <a:defRPr sz="1400">
                <a:solidFill>
                  <a:srgbClr val="888888"/>
                </a:solidFill>
              </a:defRPr>
            </a:lvl9pPr>
          </a:lstStyle>
          <a:p>
            <a:endParaRPr/>
          </a:p>
        </p:txBody>
      </p:sp>
      <p:sp>
        <p:nvSpPr>
          <p:cNvPr id="51" name="Google Shape;51;p5"/>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2" name="Google Shape;52;p5"/>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3" name="Google Shape;53;p5"/>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4"/>
        <p:cNvGrpSpPr/>
        <p:nvPr/>
      </p:nvGrpSpPr>
      <p:grpSpPr>
        <a:xfrm>
          <a:off x="0" y="0"/>
          <a:ext cx="0" cy="0"/>
          <a:chOff x="0" y="0"/>
          <a:chExt cx="0" cy="0"/>
        </a:xfrm>
      </p:grpSpPr>
      <p:sp>
        <p:nvSpPr>
          <p:cNvPr id="55" name="Google Shape;55;p6"/>
          <p:cNvSpPr txBox="1">
            <a:spLocks noGrp="1"/>
          </p:cNvSpPr>
          <p:nvPr>
            <p:ph type="title"/>
          </p:nvPr>
        </p:nvSpPr>
        <p:spPr>
          <a:xfrm>
            <a:off x="581193" y="729658"/>
            <a:ext cx="11029500" cy="4929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6"/>
          <p:cNvSpPr txBox="1">
            <a:spLocks noGrp="1"/>
          </p:cNvSpPr>
          <p:nvPr>
            <p:ph type="body" idx="1"/>
          </p:nvPr>
        </p:nvSpPr>
        <p:spPr>
          <a:xfrm>
            <a:off x="581193" y="1391479"/>
            <a:ext cx="5194800" cy="4469700"/>
          </a:xfrm>
          <a:prstGeom prst="rect">
            <a:avLst/>
          </a:prstGeom>
          <a:noFill/>
          <a:ln>
            <a:noFill/>
          </a:ln>
        </p:spPr>
        <p:txBody>
          <a:bodyPr spcFirstLastPara="1" wrap="square" lIns="91425" tIns="45700" rIns="91425" bIns="45700" anchor="ctr"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57" name="Google Shape;57;p6"/>
          <p:cNvSpPr txBox="1">
            <a:spLocks noGrp="1"/>
          </p:cNvSpPr>
          <p:nvPr>
            <p:ph type="body" idx="2"/>
          </p:nvPr>
        </p:nvSpPr>
        <p:spPr>
          <a:xfrm>
            <a:off x="6416039" y="1391479"/>
            <a:ext cx="5194800" cy="4469700"/>
          </a:xfrm>
          <a:prstGeom prst="rect">
            <a:avLst/>
          </a:prstGeom>
          <a:noFill/>
          <a:ln>
            <a:noFill/>
          </a:ln>
        </p:spPr>
        <p:txBody>
          <a:bodyPr spcFirstLastPara="1" wrap="square" lIns="91425" tIns="45700" rIns="91425" bIns="45700" anchor="ctr"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58" name="Google Shape;58;p6"/>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9" name="Google Shape;59;p6"/>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6"/>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61"/>
        <p:cNvGrpSpPr/>
        <p:nvPr/>
      </p:nvGrpSpPr>
      <p:grpSpPr>
        <a:xfrm>
          <a:off x="0" y="0"/>
          <a:ext cx="0" cy="0"/>
          <a:chOff x="0" y="0"/>
          <a:chExt cx="0" cy="0"/>
        </a:xfrm>
      </p:grpSpPr>
      <p:sp>
        <p:nvSpPr>
          <p:cNvPr id="62" name="Google Shape;62;p7"/>
          <p:cNvSpPr txBox="1">
            <a:spLocks noGrp="1"/>
          </p:cNvSpPr>
          <p:nvPr>
            <p:ph type="title"/>
          </p:nvPr>
        </p:nvSpPr>
        <p:spPr>
          <a:xfrm>
            <a:off x="581193" y="729658"/>
            <a:ext cx="11029500" cy="9882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7"/>
          <p:cNvSpPr txBox="1">
            <a:spLocks noGrp="1"/>
          </p:cNvSpPr>
          <p:nvPr>
            <p:ph type="body" idx="1"/>
          </p:nvPr>
        </p:nvSpPr>
        <p:spPr>
          <a:xfrm>
            <a:off x="581191" y="2250891"/>
            <a:ext cx="5194800" cy="557700"/>
          </a:xfrm>
          <a:prstGeom prst="rect">
            <a:avLst/>
          </a:prstGeom>
          <a:noFill/>
          <a:ln>
            <a:noFill/>
          </a:ln>
        </p:spPr>
        <p:txBody>
          <a:bodyPr spcFirstLastPara="1" wrap="square" lIns="91425" tIns="45700" rIns="91425" bIns="45700" anchor="ctr" anchorCtr="0">
            <a:noAutofit/>
          </a:bodyPr>
          <a:lstStyle>
            <a:lvl1pPr marL="457200" lvl="0" indent="-228600" algn="l" rtl="0">
              <a:lnSpc>
                <a:spcPct val="110000"/>
              </a:lnSpc>
              <a:spcBef>
                <a:spcPts val="400"/>
              </a:spcBef>
              <a:spcAft>
                <a:spcPts val="0"/>
              </a:spcAft>
              <a:buSzPts val="1840"/>
              <a:buNone/>
              <a:defRPr sz="2000" b="0">
                <a:solidFill>
                  <a:srgbClr val="3F3F3F"/>
                </a:solidFill>
              </a:defRPr>
            </a:lvl1pPr>
            <a:lvl2pPr marL="914400" lvl="1" indent="-228600" algn="l" rtl="0">
              <a:spcBef>
                <a:spcPts val="600"/>
              </a:spcBef>
              <a:spcAft>
                <a:spcPts val="0"/>
              </a:spcAft>
              <a:buSzPts val="1840"/>
              <a:buNone/>
              <a:defRPr sz="2000" b="1"/>
            </a:lvl2pPr>
            <a:lvl3pPr marL="1371600" lvl="2" indent="-228600" algn="l" rtl="0">
              <a:spcBef>
                <a:spcPts val="600"/>
              </a:spcBef>
              <a:spcAft>
                <a:spcPts val="0"/>
              </a:spcAft>
              <a:buSzPts val="1656"/>
              <a:buNone/>
              <a:defRPr sz="1800" b="1"/>
            </a:lvl3pPr>
            <a:lvl4pPr marL="1828800" lvl="3" indent="-228600" algn="l" rtl="0">
              <a:spcBef>
                <a:spcPts val="600"/>
              </a:spcBef>
              <a:spcAft>
                <a:spcPts val="0"/>
              </a:spcAft>
              <a:buSzPts val="1472"/>
              <a:buNone/>
              <a:defRPr sz="1600" b="1"/>
            </a:lvl4pPr>
            <a:lvl5pPr marL="2286000" lvl="4" indent="-228600" algn="l" rtl="0">
              <a:spcBef>
                <a:spcPts val="600"/>
              </a:spcBef>
              <a:spcAft>
                <a:spcPts val="0"/>
              </a:spcAft>
              <a:buSzPts val="1472"/>
              <a:buNone/>
              <a:defRPr sz="1600" b="1"/>
            </a:lvl5pPr>
            <a:lvl6pPr marL="2743200" lvl="5" indent="-228600" algn="l" rtl="0">
              <a:spcBef>
                <a:spcPts val="600"/>
              </a:spcBef>
              <a:spcAft>
                <a:spcPts val="0"/>
              </a:spcAft>
              <a:buSzPts val="1472"/>
              <a:buNone/>
              <a:defRPr sz="1600" b="1"/>
            </a:lvl6pPr>
            <a:lvl7pPr marL="3200400" lvl="6" indent="-228600" algn="l" rtl="0">
              <a:spcBef>
                <a:spcPts val="600"/>
              </a:spcBef>
              <a:spcAft>
                <a:spcPts val="0"/>
              </a:spcAft>
              <a:buSzPts val="1472"/>
              <a:buNone/>
              <a:defRPr sz="1600" b="1"/>
            </a:lvl7pPr>
            <a:lvl8pPr marL="3657600" lvl="7" indent="-228600" algn="l" rtl="0">
              <a:spcBef>
                <a:spcPts val="600"/>
              </a:spcBef>
              <a:spcAft>
                <a:spcPts val="0"/>
              </a:spcAft>
              <a:buSzPts val="1472"/>
              <a:buNone/>
              <a:defRPr sz="1600" b="1"/>
            </a:lvl8pPr>
            <a:lvl9pPr marL="4114800" lvl="8" indent="-228600" algn="l" rtl="0">
              <a:spcBef>
                <a:spcPts val="600"/>
              </a:spcBef>
              <a:spcAft>
                <a:spcPts val="600"/>
              </a:spcAft>
              <a:buSzPts val="1472"/>
              <a:buNone/>
              <a:defRPr sz="1600" b="1"/>
            </a:lvl9pPr>
          </a:lstStyle>
          <a:p>
            <a:endParaRPr/>
          </a:p>
        </p:txBody>
      </p:sp>
      <p:sp>
        <p:nvSpPr>
          <p:cNvPr id="64" name="Google Shape;64;p7"/>
          <p:cNvSpPr txBox="1">
            <a:spLocks noGrp="1"/>
          </p:cNvSpPr>
          <p:nvPr>
            <p:ph type="body" idx="2"/>
          </p:nvPr>
        </p:nvSpPr>
        <p:spPr>
          <a:xfrm>
            <a:off x="581194" y="2926052"/>
            <a:ext cx="5194800" cy="2934900"/>
          </a:xfrm>
          <a:prstGeom prst="rect">
            <a:avLst/>
          </a:prstGeom>
          <a:noFill/>
          <a:ln>
            <a:noFill/>
          </a:ln>
        </p:spPr>
        <p:txBody>
          <a:bodyPr spcFirstLastPara="1" wrap="square" lIns="91425" tIns="45700" rIns="91425" bIns="45700" anchor="t"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65" name="Google Shape;65;p7"/>
          <p:cNvSpPr txBox="1">
            <a:spLocks noGrp="1"/>
          </p:cNvSpPr>
          <p:nvPr>
            <p:ph type="body" idx="3"/>
          </p:nvPr>
        </p:nvSpPr>
        <p:spPr>
          <a:xfrm>
            <a:off x="6416039" y="2250892"/>
            <a:ext cx="5194800" cy="5535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rtl="0">
              <a:spcBef>
                <a:spcPts val="600"/>
              </a:spcBef>
              <a:spcAft>
                <a:spcPts val="0"/>
              </a:spcAft>
              <a:buSzPts val="1840"/>
              <a:buNone/>
              <a:defRPr sz="2000" b="1"/>
            </a:lvl2pPr>
            <a:lvl3pPr marL="1371600" lvl="2" indent="-228600" algn="l" rtl="0">
              <a:spcBef>
                <a:spcPts val="600"/>
              </a:spcBef>
              <a:spcAft>
                <a:spcPts val="0"/>
              </a:spcAft>
              <a:buSzPts val="1656"/>
              <a:buNone/>
              <a:defRPr sz="1800" b="1"/>
            </a:lvl3pPr>
            <a:lvl4pPr marL="1828800" lvl="3" indent="-228600" algn="l" rtl="0">
              <a:spcBef>
                <a:spcPts val="600"/>
              </a:spcBef>
              <a:spcAft>
                <a:spcPts val="0"/>
              </a:spcAft>
              <a:buSzPts val="1472"/>
              <a:buNone/>
              <a:defRPr sz="1600" b="1"/>
            </a:lvl4pPr>
            <a:lvl5pPr marL="2286000" lvl="4" indent="-228600" algn="l" rtl="0">
              <a:spcBef>
                <a:spcPts val="600"/>
              </a:spcBef>
              <a:spcAft>
                <a:spcPts val="0"/>
              </a:spcAft>
              <a:buSzPts val="1472"/>
              <a:buNone/>
              <a:defRPr sz="1600" b="1"/>
            </a:lvl5pPr>
            <a:lvl6pPr marL="2743200" lvl="5" indent="-228600" algn="l" rtl="0">
              <a:spcBef>
                <a:spcPts val="600"/>
              </a:spcBef>
              <a:spcAft>
                <a:spcPts val="0"/>
              </a:spcAft>
              <a:buSzPts val="1472"/>
              <a:buNone/>
              <a:defRPr sz="1600" b="1"/>
            </a:lvl6pPr>
            <a:lvl7pPr marL="3200400" lvl="6" indent="-228600" algn="l" rtl="0">
              <a:spcBef>
                <a:spcPts val="600"/>
              </a:spcBef>
              <a:spcAft>
                <a:spcPts val="0"/>
              </a:spcAft>
              <a:buSzPts val="1472"/>
              <a:buNone/>
              <a:defRPr sz="1600" b="1"/>
            </a:lvl7pPr>
            <a:lvl8pPr marL="3657600" lvl="7" indent="-228600" algn="l" rtl="0">
              <a:spcBef>
                <a:spcPts val="600"/>
              </a:spcBef>
              <a:spcAft>
                <a:spcPts val="0"/>
              </a:spcAft>
              <a:buSzPts val="1472"/>
              <a:buNone/>
              <a:defRPr sz="1600" b="1"/>
            </a:lvl8pPr>
            <a:lvl9pPr marL="4114800" lvl="8" indent="-228600" algn="l" rtl="0">
              <a:spcBef>
                <a:spcPts val="600"/>
              </a:spcBef>
              <a:spcAft>
                <a:spcPts val="600"/>
              </a:spcAft>
              <a:buSzPts val="1472"/>
              <a:buNone/>
              <a:defRPr sz="1600" b="1"/>
            </a:lvl9pPr>
          </a:lstStyle>
          <a:p>
            <a:endParaRPr/>
          </a:p>
        </p:txBody>
      </p:sp>
      <p:sp>
        <p:nvSpPr>
          <p:cNvPr id="66" name="Google Shape;66;p7"/>
          <p:cNvSpPr txBox="1">
            <a:spLocks noGrp="1"/>
          </p:cNvSpPr>
          <p:nvPr>
            <p:ph type="body" idx="4"/>
          </p:nvPr>
        </p:nvSpPr>
        <p:spPr>
          <a:xfrm>
            <a:off x="6416037" y="2926052"/>
            <a:ext cx="5194800" cy="2934900"/>
          </a:xfrm>
          <a:prstGeom prst="rect">
            <a:avLst/>
          </a:prstGeom>
          <a:noFill/>
          <a:ln>
            <a:noFill/>
          </a:ln>
        </p:spPr>
        <p:txBody>
          <a:bodyPr spcFirstLastPara="1" wrap="square" lIns="91425" tIns="45700" rIns="91425" bIns="45700" anchor="t"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67" name="Google Shape;67;p7"/>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8" name="Google Shape;68;p7"/>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9" name="Google Shape;69;p7"/>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0"/>
        <p:cNvGrpSpPr/>
        <p:nvPr/>
      </p:nvGrpSpPr>
      <p:grpSpPr>
        <a:xfrm>
          <a:off x="0" y="0"/>
          <a:ext cx="0" cy="0"/>
          <a:chOff x="0" y="0"/>
          <a:chExt cx="0" cy="0"/>
        </a:xfrm>
      </p:grpSpPr>
      <p:sp>
        <p:nvSpPr>
          <p:cNvPr id="71" name="Google Shape;71;p8"/>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2" name="Google Shape;72;p8"/>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3" name="Google Shape;73;p8"/>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4"/>
        <p:cNvGrpSpPr/>
        <p:nvPr/>
      </p:nvGrpSpPr>
      <p:grpSpPr>
        <a:xfrm>
          <a:off x="0" y="0"/>
          <a:ext cx="0" cy="0"/>
          <a:chOff x="0" y="0"/>
          <a:chExt cx="0" cy="0"/>
        </a:xfrm>
      </p:grpSpPr>
      <p:sp>
        <p:nvSpPr>
          <p:cNvPr id="75" name="Google Shape;75;p9"/>
          <p:cNvSpPr/>
          <p:nvPr/>
        </p:nvSpPr>
        <p:spPr>
          <a:xfrm>
            <a:off x="447817" y="601200"/>
            <a:ext cx="3682800" cy="58155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9"/>
          <p:cNvSpPr txBox="1">
            <a:spLocks noGrp="1"/>
          </p:cNvSpPr>
          <p:nvPr>
            <p:ph type="title"/>
          </p:nvPr>
        </p:nvSpPr>
        <p:spPr>
          <a:xfrm>
            <a:off x="767857" y="933450"/>
            <a:ext cx="3031800" cy="17223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FFFFFF"/>
              </a:buClr>
              <a:buSzPts val="2400"/>
              <a:buFont typeface="Franklin Gothic"/>
              <a:buNone/>
              <a:defRPr sz="2400" b="0">
                <a:solidFill>
                  <a:srgbClr val="FFFFF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7" name="Google Shape;77;p9"/>
          <p:cNvSpPr txBox="1">
            <a:spLocks noGrp="1"/>
          </p:cNvSpPr>
          <p:nvPr>
            <p:ph type="body" idx="1"/>
          </p:nvPr>
        </p:nvSpPr>
        <p:spPr>
          <a:xfrm>
            <a:off x="4900928" y="1179829"/>
            <a:ext cx="6651000" cy="4658100"/>
          </a:xfrm>
          <a:prstGeom prst="rect">
            <a:avLst/>
          </a:prstGeom>
          <a:noFill/>
          <a:ln>
            <a:noFill/>
          </a:ln>
        </p:spPr>
        <p:txBody>
          <a:bodyPr spcFirstLastPara="1" wrap="square" lIns="91425" tIns="45700" rIns="91425" bIns="45700" anchor="ctr" anchorCtr="0">
            <a:normAutofit/>
          </a:bodyPr>
          <a:lstStyle>
            <a:lvl1pPr marL="457200" lvl="0" indent="-345440" algn="l" rtl="0">
              <a:lnSpc>
                <a:spcPct val="110000"/>
              </a:lnSpc>
              <a:spcBef>
                <a:spcPts val="400"/>
              </a:spcBef>
              <a:spcAft>
                <a:spcPts val="0"/>
              </a:spcAft>
              <a:buSzPts val="1840"/>
              <a:buChar char="◼"/>
              <a:defRPr sz="2000">
                <a:solidFill>
                  <a:schemeClr val="dk2"/>
                </a:solidFill>
              </a:defRPr>
            </a:lvl1pPr>
            <a:lvl2pPr marL="914400" lvl="1" indent="-333756" algn="l" rtl="0">
              <a:spcBef>
                <a:spcPts val="600"/>
              </a:spcBef>
              <a:spcAft>
                <a:spcPts val="0"/>
              </a:spcAft>
              <a:buSzPts val="1656"/>
              <a:buChar char="◼"/>
              <a:defRPr sz="1800">
                <a:solidFill>
                  <a:schemeClr val="dk2"/>
                </a:solidFill>
              </a:defRPr>
            </a:lvl2pPr>
            <a:lvl3pPr marL="1371600" lvl="2" indent="-322072" algn="l" rtl="0">
              <a:spcBef>
                <a:spcPts val="600"/>
              </a:spcBef>
              <a:spcAft>
                <a:spcPts val="0"/>
              </a:spcAft>
              <a:buSzPts val="1472"/>
              <a:buChar char="◼"/>
              <a:defRPr sz="1600">
                <a:solidFill>
                  <a:schemeClr val="dk2"/>
                </a:solidFill>
              </a:defRPr>
            </a:lvl3pPr>
            <a:lvl4pPr marL="1828800" lvl="3" indent="-310388" algn="l" rtl="0">
              <a:spcBef>
                <a:spcPts val="600"/>
              </a:spcBef>
              <a:spcAft>
                <a:spcPts val="0"/>
              </a:spcAft>
              <a:buSzPts val="1288"/>
              <a:buChar char="◼"/>
              <a:defRPr sz="1400">
                <a:solidFill>
                  <a:schemeClr val="dk2"/>
                </a:solidFill>
              </a:defRPr>
            </a:lvl4pPr>
            <a:lvl5pPr marL="2286000" lvl="4" indent="-310388" algn="l" rtl="0">
              <a:spcBef>
                <a:spcPts val="600"/>
              </a:spcBef>
              <a:spcAft>
                <a:spcPts val="0"/>
              </a:spcAft>
              <a:buSzPts val="1288"/>
              <a:buChar char="◼"/>
              <a:defRPr sz="1400">
                <a:solidFill>
                  <a:schemeClr val="dk2"/>
                </a:solidFill>
              </a:defRPr>
            </a:lvl5pPr>
            <a:lvl6pPr marL="2743200" lvl="5" indent="-310388" algn="l" rtl="0">
              <a:spcBef>
                <a:spcPts val="600"/>
              </a:spcBef>
              <a:spcAft>
                <a:spcPts val="0"/>
              </a:spcAft>
              <a:buSzPts val="1288"/>
              <a:buChar char="◼"/>
              <a:defRPr sz="1400">
                <a:solidFill>
                  <a:schemeClr val="dk2"/>
                </a:solidFill>
              </a:defRPr>
            </a:lvl6pPr>
            <a:lvl7pPr marL="3200400" lvl="6" indent="-310388" algn="l" rtl="0">
              <a:spcBef>
                <a:spcPts val="600"/>
              </a:spcBef>
              <a:spcAft>
                <a:spcPts val="0"/>
              </a:spcAft>
              <a:buSzPts val="1288"/>
              <a:buChar char="◼"/>
              <a:defRPr sz="1400">
                <a:solidFill>
                  <a:schemeClr val="dk2"/>
                </a:solidFill>
              </a:defRPr>
            </a:lvl7pPr>
            <a:lvl8pPr marL="3657600" lvl="7" indent="-310388" algn="l" rtl="0">
              <a:spcBef>
                <a:spcPts val="600"/>
              </a:spcBef>
              <a:spcAft>
                <a:spcPts val="0"/>
              </a:spcAft>
              <a:buSzPts val="1288"/>
              <a:buChar char="◼"/>
              <a:defRPr sz="1400">
                <a:solidFill>
                  <a:schemeClr val="dk2"/>
                </a:solidFill>
              </a:defRPr>
            </a:lvl8pPr>
            <a:lvl9pPr marL="4114800" lvl="8" indent="-310388" algn="l" rtl="0">
              <a:spcBef>
                <a:spcPts val="600"/>
              </a:spcBef>
              <a:spcAft>
                <a:spcPts val="600"/>
              </a:spcAft>
              <a:buSzPts val="1288"/>
              <a:buChar char="◼"/>
              <a:defRPr sz="1400">
                <a:solidFill>
                  <a:schemeClr val="dk2"/>
                </a:solidFill>
              </a:defRPr>
            </a:lvl9pPr>
          </a:lstStyle>
          <a:p>
            <a:endParaRPr/>
          </a:p>
        </p:txBody>
      </p:sp>
      <p:sp>
        <p:nvSpPr>
          <p:cNvPr id="78" name="Google Shape;78;p9"/>
          <p:cNvSpPr txBox="1">
            <a:spLocks noGrp="1"/>
          </p:cNvSpPr>
          <p:nvPr>
            <p:ph type="body" idx="2"/>
          </p:nvPr>
        </p:nvSpPr>
        <p:spPr>
          <a:xfrm>
            <a:off x="767857" y="2836654"/>
            <a:ext cx="3031800" cy="3001500"/>
          </a:xfrm>
          <a:prstGeom prst="rect">
            <a:avLst/>
          </a:prstGeom>
          <a:noFill/>
          <a:ln>
            <a:noFill/>
          </a:ln>
        </p:spPr>
        <p:txBody>
          <a:bodyPr spcFirstLastPara="1" wrap="square" lIns="91425" tIns="45700" rIns="91425" bIns="45700" anchor="t" anchorCtr="0">
            <a:normAutofit/>
          </a:bodyPr>
          <a:lstStyle>
            <a:lvl1pPr marL="457200" lvl="0" indent="-228600" algn="l" rtl="0">
              <a:lnSpc>
                <a:spcPct val="110000"/>
              </a:lnSpc>
              <a:spcBef>
                <a:spcPts val="320"/>
              </a:spcBef>
              <a:spcAft>
                <a:spcPts val="0"/>
              </a:spcAft>
              <a:buSzPts val="1472"/>
              <a:buNone/>
              <a:defRPr sz="1600">
                <a:solidFill>
                  <a:srgbClr val="FFFFFF"/>
                </a:solidFill>
              </a:defRPr>
            </a:lvl1pPr>
            <a:lvl2pPr marL="914400" lvl="1" indent="-228600" algn="l" rtl="0">
              <a:spcBef>
                <a:spcPts val="600"/>
              </a:spcBef>
              <a:spcAft>
                <a:spcPts val="0"/>
              </a:spcAft>
              <a:buSzPts val="1012"/>
              <a:buNone/>
              <a:defRPr sz="1100"/>
            </a:lvl2pPr>
            <a:lvl3pPr marL="1371600" lvl="2" indent="-228600" algn="l" rtl="0">
              <a:spcBef>
                <a:spcPts val="600"/>
              </a:spcBef>
              <a:spcAft>
                <a:spcPts val="0"/>
              </a:spcAft>
              <a:buSzPts val="920"/>
              <a:buNone/>
              <a:defRPr sz="1000"/>
            </a:lvl3pPr>
            <a:lvl4pPr marL="1828800" lvl="3" indent="-228600" algn="l" rtl="0">
              <a:spcBef>
                <a:spcPts val="600"/>
              </a:spcBef>
              <a:spcAft>
                <a:spcPts val="0"/>
              </a:spcAft>
              <a:buSzPts val="828"/>
              <a:buNone/>
              <a:defRPr sz="900"/>
            </a:lvl4pPr>
            <a:lvl5pPr marL="2286000" lvl="4" indent="-228600" algn="l" rtl="0">
              <a:spcBef>
                <a:spcPts val="600"/>
              </a:spcBef>
              <a:spcAft>
                <a:spcPts val="0"/>
              </a:spcAft>
              <a:buSzPts val="828"/>
              <a:buNone/>
              <a:defRPr sz="900"/>
            </a:lvl5pPr>
            <a:lvl6pPr marL="2743200" lvl="5" indent="-228600" algn="l" rtl="0">
              <a:spcBef>
                <a:spcPts val="600"/>
              </a:spcBef>
              <a:spcAft>
                <a:spcPts val="0"/>
              </a:spcAft>
              <a:buSzPts val="828"/>
              <a:buNone/>
              <a:defRPr sz="900"/>
            </a:lvl6pPr>
            <a:lvl7pPr marL="3200400" lvl="6" indent="-228600" algn="l" rtl="0">
              <a:spcBef>
                <a:spcPts val="600"/>
              </a:spcBef>
              <a:spcAft>
                <a:spcPts val="0"/>
              </a:spcAft>
              <a:buSzPts val="828"/>
              <a:buNone/>
              <a:defRPr sz="900"/>
            </a:lvl7pPr>
            <a:lvl8pPr marL="3657600" lvl="7" indent="-228600" algn="l" rtl="0">
              <a:spcBef>
                <a:spcPts val="600"/>
              </a:spcBef>
              <a:spcAft>
                <a:spcPts val="0"/>
              </a:spcAft>
              <a:buSzPts val="828"/>
              <a:buNone/>
              <a:defRPr sz="900"/>
            </a:lvl8pPr>
            <a:lvl9pPr marL="4114800" lvl="8" indent="-228600" algn="l" rtl="0">
              <a:spcBef>
                <a:spcPts val="600"/>
              </a:spcBef>
              <a:spcAft>
                <a:spcPts val="600"/>
              </a:spcAft>
              <a:buSzPts val="828"/>
              <a:buNone/>
              <a:defRPr sz="900"/>
            </a:lvl9pPr>
          </a:lstStyle>
          <a:p>
            <a:endParaRPr/>
          </a:p>
        </p:txBody>
      </p:sp>
      <p:sp>
        <p:nvSpPr>
          <p:cNvPr id="79" name="Google Shape;79;p9"/>
          <p:cNvSpPr txBox="1">
            <a:spLocks noGrp="1"/>
          </p:cNvSpPr>
          <p:nvPr>
            <p:ph type="dt" idx="10"/>
          </p:nvPr>
        </p:nvSpPr>
        <p:spPr>
          <a:xfrm>
            <a:off x="7605951" y="6456916"/>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0" name="Google Shape;80;p9"/>
          <p:cNvSpPr txBox="1">
            <a:spLocks noGrp="1"/>
          </p:cNvSpPr>
          <p:nvPr>
            <p:ph type="ftr" idx="11"/>
          </p:nvPr>
        </p:nvSpPr>
        <p:spPr>
          <a:xfrm>
            <a:off x="581192" y="6452590"/>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9"/>
          <p:cNvSpPr txBox="1">
            <a:spLocks noGrp="1"/>
          </p:cNvSpPr>
          <p:nvPr>
            <p:ph type="sldNum" idx="12"/>
          </p:nvPr>
        </p:nvSpPr>
        <p:spPr>
          <a:xfrm>
            <a:off x="10558300" y="6456916"/>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2"/>
        <p:cNvGrpSpPr/>
        <p:nvPr/>
      </p:nvGrpSpPr>
      <p:grpSpPr>
        <a:xfrm>
          <a:off x="0" y="0"/>
          <a:ext cx="0" cy="0"/>
          <a:chOff x="0" y="0"/>
          <a:chExt cx="0" cy="0"/>
        </a:xfrm>
      </p:grpSpPr>
      <p:sp>
        <p:nvSpPr>
          <p:cNvPr id="83" name="Google Shape;83;p10"/>
          <p:cNvSpPr txBox="1">
            <a:spLocks noGrp="1"/>
          </p:cNvSpPr>
          <p:nvPr>
            <p:ph type="title"/>
          </p:nvPr>
        </p:nvSpPr>
        <p:spPr>
          <a:xfrm>
            <a:off x="581193" y="4693389"/>
            <a:ext cx="11029500" cy="5667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2400"/>
              <a:buFont typeface="Franklin Gothic"/>
              <a:buNone/>
              <a:defRPr sz="2400" b="0">
                <a:solidFill>
                  <a:srgbClr val="3F3F3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4" name="Google Shape;84;p10"/>
          <p:cNvSpPr>
            <a:spLocks noGrp="1"/>
          </p:cNvSpPr>
          <p:nvPr>
            <p:ph type="pic" idx="2"/>
          </p:nvPr>
        </p:nvSpPr>
        <p:spPr>
          <a:xfrm>
            <a:off x="447817" y="641350"/>
            <a:ext cx="11290800" cy="3651300"/>
          </a:xfrm>
          <a:prstGeom prst="rect">
            <a:avLst/>
          </a:prstGeom>
          <a:noFill/>
          <a:ln>
            <a:noFill/>
          </a:ln>
        </p:spPr>
      </p:sp>
      <p:sp>
        <p:nvSpPr>
          <p:cNvPr id="85" name="Google Shape;85;p10"/>
          <p:cNvSpPr txBox="1">
            <a:spLocks noGrp="1"/>
          </p:cNvSpPr>
          <p:nvPr>
            <p:ph type="body" idx="1"/>
          </p:nvPr>
        </p:nvSpPr>
        <p:spPr>
          <a:xfrm>
            <a:off x="581192" y="5260127"/>
            <a:ext cx="11029500" cy="998100"/>
          </a:xfrm>
          <a:prstGeom prst="rect">
            <a:avLst/>
          </a:prstGeom>
          <a:noFill/>
          <a:ln>
            <a:noFill/>
          </a:ln>
        </p:spPr>
        <p:txBody>
          <a:bodyPr spcFirstLastPara="1" wrap="square" lIns="91425" tIns="45700" rIns="91425" bIns="45700" anchor="t" anchorCtr="0">
            <a:normAutofit/>
          </a:bodyPr>
          <a:lstStyle>
            <a:lvl1pPr marL="457200" lvl="0" indent="-228600" algn="l" rtl="0">
              <a:lnSpc>
                <a:spcPct val="110000"/>
              </a:lnSpc>
              <a:spcBef>
                <a:spcPts val="320"/>
              </a:spcBef>
              <a:spcAft>
                <a:spcPts val="0"/>
              </a:spcAft>
              <a:buSzPts val="1472"/>
              <a:buNone/>
              <a:defRPr sz="1600"/>
            </a:lvl1pPr>
            <a:lvl2pPr marL="914400" lvl="1" indent="-228600" algn="l" rtl="0">
              <a:spcBef>
                <a:spcPts val="600"/>
              </a:spcBef>
              <a:spcAft>
                <a:spcPts val="0"/>
              </a:spcAft>
              <a:buSzPts val="1104"/>
              <a:buNone/>
              <a:defRPr sz="1200"/>
            </a:lvl2pPr>
            <a:lvl3pPr marL="1371600" lvl="2" indent="-228600" algn="l" rtl="0">
              <a:spcBef>
                <a:spcPts val="600"/>
              </a:spcBef>
              <a:spcAft>
                <a:spcPts val="0"/>
              </a:spcAft>
              <a:buSzPts val="920"/>
              <a:buNone/>
              <a:defRPr sz="1000"/>
            </a:lvl3pPr>
            <a:lvl4pPr marL="1828800" lvl="3" indent="-228600" algn="l" rtl="0">
              <a:spcBef>
                <a:spcPts val="600"/>
              </a:spcBef>
              <a:spcAft>
                <a:spcPts val="0"/>
              </a:spcAft>
              <a:buSzPts val="828"/>
              <a:buNone/>
              <a:defRPr sz="900"/>
            </a:lvl4pPr>
            <a:lvl5pPr marL="2286000" lvl="4" indent="-228600" algn="l" rtl="0">
              <a:spcBef>
                <a:spcPts val="600"/>
              </a:spcBef>
              <a:spcAft>
                <a:spcPts val="0"/>
              </a:spcAft>
              <a:buSzPts val="828"/>
              <a:buNone/>
              <a:defRPr sz="900"/>
            </a:lvl5pPr>
            <a:lvl6pPr marL="2743200" lvl="5" indent="-228600" algn="l" rtl="0">
              <a:spcBef>
                <a:spcPts val="600"/>
              </a:spcBef>
              <a:spcAft>
                <a:spcPts val="0"/>
              </a:spcAft>
              <a:buSzPts val="828"/>
              <a:buNone/>
              <a:defRPr sz="900"/>
            </a:lvl6pPr>
            <a:lvl7pPr marL="3200400" lvl="6" indent="-228600" algn="l" rtl="0">
              <a:spcBef>
                <a:spcPts val="600"/>
              </a:spcBef>
              <a:spcAft>
                <a:spcPts val="0"/>
              </a:spcAft>
              <a:buSzPts val="828"/>
              <a:buNone/>
              <a:defRPr sz="900"/>
            </a:lvl7pPr>
            <a:lvl8pPr marL="3657600" lvl="7" indent="-228600" algn="l" rtl="0">
              <a:spcBef>
                <a:spcPts val="600"/>
              </a:spcBef>
              <a:spcAft>
                <a:spcPts val="0"/>
              </a:spcAft>
              <a:buSzPts val="828"/>
              <a:buNone/>
              <a:defRPr sz="900"/>
            </a:lvl8pPr>
            <a:lvl9pPr marL="4114800" lvl="8" indent="-228600" algn="l" rtl="0">
              <a:spcBef>
                <a:spcPts val="600"/>
              </a:spcBef>
              <a:spcAft>
                <a:spcPts val="600"/>
              </a:spcAft>
              <a:buSzPts val="828"/>
              <a:buNone/>
              <a:defRPr sz="900"/>
            </a:lvl9pPr>
          </a:lstStyle>
          <a:p>
            <a:endParaRPr/>
          </a:p>
        </p:txBody>
      </p:sp>
      <p:sp>
        <p:nvSpPr>
          <p:cNvPr id="86" name="Google Shape;86;p10"/>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7" name="Google Shape;87;p10"/>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8" name="Google Shape;88;p10"/>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
        <p:cNvGrpSpPr/>
        <p:nvPr/>
      </p:nvGrpSpPr>
      <p:grpSpPr>
        <a:xfrm>
          <a:off x="0" y="0"/>
          <a:ext cx="0" cy="0"/>
          <a:chOff x="0" y="0"/>
          <a:chExt cx="0" cy="0"/>
        </a:xfrm>
      </p:grpSpPr>
      <p:sp>
        <p:nvSpPr>
          <p:cNvPr id="23" name="Google Shape;23;p1"/>
          <p:cNvSpPr txBox="1">
            <a:spLocks noGrp="1"/>
          </p:cNvSpPr>
          <p:nvPr>
            <p:ph type="title"/>
          </p:nvPr>
        </p:nvSpPr>
        <p:spPr>
          <a:xfrm>
            <a:off x="581192" y="705124"/>
            <a:ext cx="11029500" cy="557100"/>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4" name="Google Shape;24;p1"/>
          <p:cNvSpPr txBox="1">
            <a:spLocks noGrp="1"/>
          </p:cNvSpPr>
          <p:nvPr>
            <p:ph type="body" idx="1"/>
          </p:nvPr>
        </p:nvSpPr>
        <p:spPr>
          <a:xfrm>
            <a:off x="581192" y="1415198"/>
            <a:ext cx="11029500" cy="4572900"/>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25" name="Google Shape;25;p1"/>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6" name="Google Shape;26;p1"/>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
        <p:nvSpPr>
          <p:cNvPr id="27" name="Google Shape;27;p1"/>
          <p:cNvSpPr/>
          <p:nvPr/>
        </p:nvSpPr>
        <p:spPr>
          <a:xfrm>
            <a:off x="446534" y="457200"/>
            <a:ext cx="3703200" cy="951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1"/>
          <p:cNvSpPr/>
          <p:nvPr/>
        </p:nvSpPr>
        <p:spPr>
          <a:xfrm>
            <a:off x="8042147" y="453643"/>
            <a:ext cx="3703200" cy="98700"/>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1"/>
          <p:cNvSpPr/>
          <p:nvPr/>
        </p:nvSpPr>
        <p:spPr>
          <a:xfrm>
            <a:off x="4241830" y="457200"/>
            <a:ext cx="3703200" cy="9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0" name="Google Shape;30;p1" descr="Logo&#10;&#10;Description automatically generated"/>
          <p:cNvPicPr preferRelativeResize="0"/>
          <p:nvPr/>
        </p:nvPicPr>
        <p:blipFill rotWithShape="1">
          <a:blip r:embed="rId13">
            <a:alphaModFix/>
          </a:blip>
          <a:srcRect/>
          <a:stretch/>
        </p:blipFill>
        <p:spPr>
          <a:xfrm>
            <a:off x="10485003" y="6437910"/>
            <a:ext cx="1125804"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3"/>
          <p:cNvSpPr txBox="1">
            <a:spLocks noGrp="1"/>
          </p:cNvSpPr>
          <p:nvPr>
            <p:ph type="ctrTitle"/>
          </p:nvPr>
        </p:nvSpPr>
        <p:spPr>
          <a:xfrm>
            <a:off x="1359108" y="1821635"/>
            <a:ext cx="9144000" cy="977700"/>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US" sz="2800" b="1" dirty="0">
                <a:solidFill>
                  <a:schemeClr val="accent1"/>
                </a:solidFill>
                <a:latin typeface="Arial"/>
                <a:ea typeface="Arial"/>
                <a:cs typeface="Arial"/>
                <a:sym typeface="Arial"/>
              </a:rPr>
              <a:t>SECURE DATA HIDING IN IMAGES USING STEGANOGRAPHY</a:t>
            </a:r>
            <a:endParaRPr sz="2800" dirty="0"/>
          </a:p>
        </p:txBody>
      </p:sp>
      <p:sp>
        <p:nvSpPr>
          <p:cNvPr id="110" name="Google Shape;110;p13"/>
          <p:cNvSpPr txBox="1"/>
          <p:nvPr/>
        </p:nvSpPr>
        <p:spPr>
          <a:xfrm>
            <a:off x="-329782" y="1034321"/>
            <a:ext cx="12726600" cy="52318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dirty="0">
                <a:solidFill>
                  <a:srgbClr val="1482AB"/>
                </a:solidFill>
              </a:rPr>
              <a:t>CAPSTONE  PROJECT</a:t>
            </a:r>
            <a:endParaRPr sz="2800" b="1" i="0" u="none" strike="noStrike" cap="none" dirty="0">
              <a:solidFill>
                <a:srgbClr val="1482AB"/>
              </a:solidFill>
              <a:latin typeface="Arial"/>
              <a:ea typeface="Arial"/>
              <a:cs typeface="Arial"/>
              <a:sym typeface="Arial"/>
            </a:endParaRPr>
          </a:p>
        </p:txBody>
      </p:sp>
      <p:sp>
        <p:nvSpPr>
          <p:cNvPr id="111" name="Google Shape;111;p13"/>
          <p:cNvSpPr txBox="1"/>
          <p:nvPr/>
        </p:nvSpPr>
        <p:spPr>
          <a:xfrm>
            <a:off x="389801" y="3175818"/>
            <a:ext cx="11287433" cy="3493224"/>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None/>
            </a:pPr>
            <a:r>
              <a:rPr lang="en-US" sz="2000" b="1" i="0" u="none" strike="noStrike" cap="none" dirty="0">
                <a:solidFill>
                  <a:srgbClr val="1482AB"/>
                </a:solidFill>
                <a:latin typeface="Arial"/>
                <a:ea typeface="Arial"/>
                <a:cs typeface="Arial"/>
                <a:sym typeface="Arial"/>
              </a:rPr>
              <a:t>PRESENTED </a:t>
            </a:r>
          </a:p>
          <a:p>
            <a:pPr marL="0" marR="0" lvl="0" indent="0" algn="ctr" rtl="0">
              <a:lnSpc>
                <a:spcPct val="150000"/>
              </a:lnSpc>
              <a:spcBef>
                <a:spcPts val="0"/>
              </a:spcBef>
              <a:spcAft>
                <a:spcPts val="0"/>
              </a:spcAft>
              <a:buNone/>
            </a:pPr>
            <a:r>
              <a:rPr lang="en-US" sz="2000" b="1" i="0" u="none" strike="noStrike" cap="none" dirty="0">
                <a:solidFill>
                  <a:srgbClr val="1482AB"/>
                </a:solidFill>
                <a:latin typeface="Arial"/>
                <a:ea typeface="Arial"/>
                <a:cs typeface="Arial"/>
                <a:sym typeface="Arial"/>
              </a:rPr>
              <a:t>By</a:t>
            </a:r>
            <a:endParaRPr dirty="0"/>
          </a:p>
          <a:p>
            <a:pPr marL="0" marR="0" lvl="0" indent="0" algn="ctr" rtl="0">
              <a:lnSpc>
                <a:spcPct val="150000"/>
              </a:lnSpc>
              <a:spcBef>
                <a:spcPts val="0"/>
              </a:spcBef>
              <a:spcAft>
                <a:spcPts val="0"/>
              </a:spcAft>
              <a:buNone/>
            </a:pPr>
            <a:r>
              <a:rPr lang="en-US" sz="2000" b="1" dirty="0">
                <a:solidFill>
                  <a:srgbClr val="1482AB"/>
                </a:solidFill>
              </a:rPr>
              <a:t>MURALI DUDDU</a:t>
            </a:r>
          </a:p>
          <a:p>
            <a:pPr marL="0" marR="0" lvl="0" indent="0" algn="ctr" rtl="0">
              <a:lnSpc>
                <a:spcPct val="150000"/>
              </a:lnSpc>
              <a:spcBef>
                <a:spcPts val="0"/>
              </a:spcBef>
              <a:spcAft>
                <a:spcPts val="0"/>
              </a:spcAft>
              <a:buNone/>
            </a:pPr>
            <a:endParaRPr dirty="0"/>
          </a:p>
          <a:p>
            <a:pPr marL="0" marR="0" lvl="0" indent="0" algn="ctr" rtl="0">
              <a:lnSpc>
                <a:spcPct val="150000"/>
              </a:lnSpc>
              <a:spcBef>
                <a:spcPts val="0"/>
              </a:spcBef>
              <a:spcAft>
                <a:spcPts val="0"/>
              </a:spcAft>
              <a:buNone/>
            </a:pPr>
            <a:r>
              <a:rPr lang="en-US" sz="2000" b="1" dirty="0">
                <a:solidFill>
                  <a:srgbClr val="1482AB"/>
                </a:solidFill>
              </a:rPr>
              <a:t>PACE INSTITUTE OF TECHNOLOGY  &amp; SCIENCES</a:t>
            </a:r>
          </a:p>
          <a:p>
            <a:pPr marL="0" marR="0" lvl="0" indent="0" algn="ctr" rtl="0">
              <a:lnSpc>
                <a:spcPct val="150000"/>
              </a:lnSpc>
              <a:spcBef>
                <a:spcPts val="0"/>
              </a:spcBef>
              <a:spcAft>
                <a:spcPts val="0"/>
              </a:spcAft>
              <a:buNone/>
            </a:pPr>
            <a:r>
              <a:rPr lang="en-US" sz="2000" b="1" dirty="0">
                <a:solidFill>
                  <a:srgbClr val="1482AB"/>
                </a:solidFill>
                <a:latin typeface="Arial"/>
                <a:ea typeface="Arial"/>
                <a:cs typeface="Arial"/>
                <a:sym typeface="Arial"/>
              </a:rPr>
              <a:t> &amp; </a:t>
            </a:r>
          </a:p>
          <a:p>
            <a:pPr marL="0" marR="0" lvl="0" indent="0" algn="ctr" rtl="0">
              <a:lnSpc>
                <a:spcPct val="150000"/>
              </a:lnSpc>
              <a:spcBef>
                <a:spcPts val="0"/>
              </a:spcBef>
              <a:spcAft>
                <a:spcPts val="0"/>
              </a:spcAft>
              <a:buNone/>
            </a:pPr>
            <a:r>
              <a:rPr lang="en-US" sz="2000" b="1" dirty="0">
                <a:solidFill>
                  <a:srgbClr val="1482AB"/>
                </a:solidFill>
              </a:rPr>
              <a:t>ELECTRONICS AND COMMUNICATION ENGINEERING</a:t>
            </a:r>
            <a:r>
              <a:rPr lang="en-US" sz="2000" b="1" dirty="0">
                <a:solidFill>
                  <a:srgbClr val="1482AB"/>
                </a:solidFill>
                <a:latin typeface="Arial"/>
                <a:ea typeface="Arial"/>
                <a:cs typeface="Arial"/>
                <a:sym typeface="Arial"/>
              </a:rPr>
              <a:t> </a:t>
            </a:r>
            <a:endParaRPr dirty="0"/>
          </a:p>
          <a:p>
            <a:pPr marL="0" marR="0" lvl="0" indent="0" algn="l" rtl="0">
              <a:spcBef>
                <a:spcPts val="0"/>
              </a:spcBef>
              <a:spcAft>
                <a:spcPts val="0"/>
              </a:spcAft>
              <a:buNone/>
            </a:pPr>
            <a:endParaRPr sz="2000" b="1" dirty="0">
              <a:solidFill>
                <a:srgbClr val="1482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1"/>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2800"/>
              <a:buFont typeface="Franklin Gothic"/>
              <a:buNone/>
            </a:pPr>
            <a:r>
              <a:rPr lang="en-US" dirty="0">
                <a:solidFill>
                  <a:schemeClr val="accent1"/>
                </a:solidFill>
              </a:rPr>
              <a:t>GITHUB LINK</a:t>
            </a:r>
            <a:endParaRPr dirty="0"/>
          </a:p>
        </p:txBody>
      </p:sp>
      <p:sp>
        <p:nvSpPr>
          <p:cNvPr id="159" name="Google Shape;159;p21"/>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rmAutofit/>
          </a:bodyPr>
          <a:lstStyle/>
          <a:p>
            <a:pPr marL="0" lvl="0" indent="0" algn="l" rtl="0">
              <a:lnSpc>
                <a:spcPct val="110000"/>
              </a:lnSpc>
              <a:spcBef>
                <a:spcPts val="0"/>
              </a:spcBef>
              <a:spcAft>
                <a:spcPts val="0"/>
              </a:spcAft>
              <a:buSzPts val="1564"/>
              <a:buNone/>
            </a:pPr>
            <a:endParaRPr lang="en-US" dirty="0"/>
          </a:p>
          <a:p>
            <a:pPr marL="306000" lvl="0" indent="-306000" algn="l" rtl="0">
              <a:lnSpc>
                <a:spcPct val="110000"/>
              </a:lnSpc>
              <a:spcBef>
                <a:spcPts val="0"/>
              </a:spcBef>
              <a:spcAft>
                <a:spcPts val="0"/>
              </a:spcAft>
              <a:buSzPts val="1564"/>
              <a:buChar char="◼"/>
            </a:pPr>
            <a:r>
              <a:rPr lang="en-US" b="1" dirty="0"/>
              <a:t>Repository</a:t>
            </a:r>
            <a:r>
              <a:rPr lang="en-US" dirty="0"/>
              <a:t>: [https://github.com/murali-36/my-stego413.git]</a:t>
            </a:r>
            <a:br>
              <a:rPr lang="en-US" dirty="0"/>
            </a:br>
            <a:endParaRPr lang="en-US" dirty="0"/>
          </a:p>
          <a:p>
            <a:pPr marL="306000" lvl="0" indent="-306000" algn="l" rtl="0">
              <a:lnSpc>
                <a:spcPct val="110000"/>
              </a:lnSpc>
              <a:spcBef>
                <a:spcPts val="0"/>
              </a:spcBef>
              <a:spcAft>
                <a:spcPts val="0"/>
              </a:spcAft>
              <a:buSzPts val="1564"/>
              <a:buChar char="◼"/>
            </a:pPr>
            <a:r>
              <a:rPr lang="en-US" dirty="0"/>
              <a:t>an overview of the README file on GitHub. It includes setup instructions, prerequisites, and code examples for implementing encryption and decryption. Follow the steps outlined to configure your environment. Ensure all dependencies are properly installed before running the provided code</a:t>
            </a:r>
          </a:p>
          <a:p>
            <a:pPr marL="306000" lvl="0" indent="-306000" algn="l" rtl="0">
              <a:lnSpc>
                <a:spcPct val="110000"/>
              </a:lnSpc>
              <a:spcBef>
                <a:spcPts val="0"/>
              </a:spcBef>
              <a:spcAft>
                <a:spcPts val="0"/>
              </a:spcAft>
              <a:buSzPts val="1564"/>
              <a:buChar char="◼"/>
            </a:pPr>
            <a:endParaRPr lang="en-US" dirty="0"/>
          </a:p>
          <a:p>
            <a:pPr marL="306000" lvl="0" indent="-306000" algn="l" rtl="0">
              <a:lnSpc>
                <a:spcPct val="110000"/>
              </a:lnSpc>
              <a:spcBef>
                <a:spcPts val="0"/>
              </a:spcBef>
              <a:spcAft>
                <a:spcPts val="0"/>
              </a:spcAft>
              <a:buSzPts val="1564"/>
              <a:buChar char="◼"/>
            </a:pPr>
            <a:endParaRPr lang="en-US" dirty="0"/>
          </a:p>
          <a:p>
            <a:pPr marL="306000" lvl="0" indent="-306000" algn="l" rtl="0">
              <a:lnSpc>
                <a:spcPct val="110000"/>
              </a:lnSpc>
              <a:spcBef>
                <a:spcPts val="0"/>
              </a:spcBef>
              <a:spcAft>
                <a:spcPts val="0"/>
              </a:spcAft>
              <a:buSzPts val="1564"/>
              <a:buChar char="◼"/>
            </a:pPr>
            <a:endParaRPr lang="en-US" dirty="0"/>
          </a:p>
          <a:p>
            <a:pPr marL="306000" lvl="0" indent="-306000" algn="l" rtl="0">
              <a:lnSpc>
                <a:spcPct val="110000"/>
              </a:lnSpc>
              <a:spcBef>
                <a:spcPts val="0"/>
              </a:spcBef>
              <a:spcAft>
                <a:spcPts val="0"/>
              </a:spcAft>
              <a:buSzPts val="1564"/>
              <a:buChar char="◼"/>
            </a:pPr>
            <a:endParaRPr lang="en-US" dirty="0"/>
          </a:p>
          <a:p>
            <a:pPr marL="306000" lvl="0" indent="-306000" algn="l" rtl="0">
              <a:lnSpc>
                <a:spcPct val="110000"/>
              </a:lnSpc>
              <a:spcBef>
                <a:spcPts val="0"/>
              </a:spcBef>
              <a:spcAft>
                <a:spcPts val="0"/>
              </a:spcAft>
              <a:buSzPts val="1564"/>
              <a:buChar char="◼"/>
            </a:pPr>
            <a:endParaRPr lang="en-US" dirty="0"/>
          </a:p>
          <a:p>
            <a:pPr marL="306000" lvl="0" indent="-306000" algn="l" rtl="0">
              <a:lnSpc>
                <a:spcPct val="110000"/>
              </a:lnSpc>
              <a:spcBef>
                <a:spcPts val="0"/>
              </a:spcBef>
              <a:spcAft>
                <a:spcPts val="0"/>
              </a:spcAft>
              <a:buSzPts val="1564"/>
              <a:buChar char="◼"/>
            </a:pPr>
            <a:endParaRPr lang="en-US" dirty="0"/>
          </a:p>
          <a:p>
            <a:pPr marL="306000" lvl="0" indent="-306000" algn="l" rtl="0">
              <a:lnSpc>
                <a:spcPct val="110000"/>
              </a:lnSpc>
              <a:spcBef>
                <a:spcPts val="0"/>
              </a:spcBef>
              <a:spcAft>
                <a:spcPts val="0"/>
              </a:spcAft>
              <a:buSzPts val="1564"/>
              <a:buChar char="◼"/>
            </a:pPr>
            <a:endParaRPr lang="en-US" dirty="0"/>
          </a:p>
          <a:p>
            <a:pPr marL="0" lvl="0" indent="0" algn="l" rtl="0">
              <a:lnSpc>
                <a:spcPct val="110000"/>
              </a:lnSpc>
              <a:spcBef>
                <a:spcPts val="0"/>
              </a:spcBef>
              <a:spcAft>
                <a:spcPts val="0"/>
              </a:spcAft>
              <a:buSzPts val="1564"/>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5" name="Google Shape;165;p22"/>
          <p:cNvSpPr txBox="1"/>
          <p:nvPr/>
        </p:nvSpPr>
        <p:spPr>
          <a:xfrm>
            <a:off x="535670" y="844659"/>
            <a:ext cx="11029500" cy="530400"/>
          </a:xfrm>
          <a:prstGeom prst="rect">
            <a:avLst/>
          </a:prstGeom>
          <a:noFill/>
          <a:ln>
            <a:noFill/>
          </a:ln>
        </p:spPr>
        <p:txBody>
          <a:bodyPr spcFirstLastPara="1" wrap="square" lIns="91425" tIns="45700" rIns="91425" bIns="45700" anchor="b" anchorCtr="0">
            <a:normAutofit fontScale="82500" lnSpcReduction="20000"/>
          </a:bodyPr>
          <a:lstStyle/>
          <a:p>
            <a:pPr marL="0" marR="0" lvl="0" indent="0" algn="l" rtl="0">
              <a:lnSpc>
                <a:spcPct val="100000"/>
              </a:lnSpc>
              <a:spcBef>
                <a:spcPts val="0"/>
              </a:spcBef>
              <a:spcAft>
                <a:spcPts val="0"/>
              </a:spcAft>
              <a:buClr>
                <a:schemeClr val="accent1"/>
              </a:buClr>
              <a:buSzPct val="100000"/>
              <a:buFont typeface="Arial"/>
              <a:buNone/>
            </a:pPr>
            <a:r>
              <a:rPr lang="en-US" sz="4400" b="1" cap="none" dirty="0">
                <a:solidFill>
                  <a:schemeClr val="accent1"/>
                </a:solidFill>
                <a:latin typeface="Arial"/>
                <a:ea typeface="Arial"/>
                <a:cs typeface="Arial"/>
                <a:sym typeface="Arial"/>
              </a:rPr>
              <a:t>FUTURE SCOPE(OPTIONAL)</a:t>
            </a:r>
            <a:endParaRPr sz="4400" b="1" cap="none" dirty="0">
              <a:solidFill>
                <a:schemeClr val="accent1"/>
              </a:solidFill>
              <a:latin typeface="Arial"/>
              <a:ea typeface="Arial"/>
              <a:cs typeface="Arial"/>
              <a:sym typeface="Arial"/>
            </a:endParaRPr>
          </a:p>
        </p:txBody>
      </p:sp>
      <p:sp>
        <p:nvSpPr>
          <p:cNvPr id="3" name="Text Placeholder 2">
            <a:extLst>
              <a:ext uri="{FF2B5EF4-FFF2-40B4-BE49-F238E27FC236}">
                <a16:creationId xmlns:a16="http://schemas.microsoft.com/office/drawing/2014/main" id="{E11D92FD-5BC9-AB2D-0BEA-9AD8371C544A}"/>
              </a:ext>
            </a:extLst>
          </p:cNvPr>
          <p:cNvSpPr>
            <a:spLocks noGrp="1" noChangeArrowheads="1"/>
          </p:cNvSpPr>
          <p:nvPr>
            <p:ph type="body" idx="1"/>
          </p:nvPr>
        </p:nvSpPr>
        <p:spPr bwMode="auto">
          <a:xfrm>
            <a:off x="411982" y="1559084"/>
            <a:ext cx="11656087"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2000" b="1" i="0" u="none" strike="noStrike" cap="none" normalizeH="0" baseline="0" dirty="0">
                <a:ln>
                  <a:noFill/>
                </a:ln>
                <a:solidFill>
                  <a:schemeClr val="tx1"/>
                </a:solidFill>
                <a:effectLst/>
                <a:latin typeface="Arial" panose="020B0604020202020204" pitchFamily="34" charset="0"/>
              </a:rPr>
              <a:t>Stronger Encryption Methods:</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     Implementing advanced encryption algorithms to further enhance data security.</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2000" b="1" i="0" u="none" strike="noStrike" cap="none" normalizeH="0" baseline="0" dirty="0">
                <a:ln>
                  <a:noFill/>
                </a:ln>
                <a:solidFill>
                  <a:schemeClr val="tx1"/>
                </a:solidFill>
                <a:effectLst/>
                <a:latin typeface="Arial" panose="020B0604020202020204" pitchFamily="34" charset="0"/>
              </a:rPr>
              <a:t>Multimedia Support:</a:t>
            </a:r>
            <a:r>
              <a:rPr kumimoji="0" lang="en-US" altLang="en-US" sz="20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50000"/>
              </a:lnSpc>
              <a:spcBef>
                <a:spcPct val="0"/>
              </a:spcBef>
              <a:spcAft>
                <a:spcPct val="0"/>
              </a:spcAft>
              <a:buClrTx/>
              <a:buSzTx/>
              <a:buNone/>
              <a:tabLst/>
            </a:pPr>
            <a:r>
              <a:rPr lang="en-US" altLang="en-US" sz="2000" dirty="0">
                <a:solidFill>
                  <a:schemeClr val="tx1"/>
                </a:solidFill>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rPr>
              <a:t>Expanding to include secure embedding of data in audio, video, and text files for broader use </a:t>
            </a:r>
            <a:endParaRPr lang="en-US" altLang="en-US" sz="2000" dirty="0">
              <a:solidFill>
                <a:schemeClr val="tx1"/>
              </a:solidFill>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     cases.</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2000" b="1" i="0" u="none" strike="noStrike" cap="none" normalizeH="0" baseline="0" dirty="0">
                <a:ln>
                  <a:noFill/>
                </a:ln>
                <a:solidFill>
                  <a:schemeClr val="tx1"/>
                </a:solidFill>
                <a:effectLst/>
                <a:latin typeface="Arial" panose="020B0604020202020204" pitchFamily="34" charset="0"/>
              </a:rPr>
              <a:t>Real-Time Secure Messaging:</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     Enabling instant, encrypted communication for seamless and secure interactions.</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2000" b="1" i="0" u="none" strike="noStrike" cap="none" normalizeH="0" baseline="0" dirty="0">
                <a:ln>
                  <a:noFill/>
                </a:ln>
                <a:solidFill>
                  <a:schemeClr val="tx1"/>
                </a:solidFill>
                <a:effectLst/>
                <a:latin typeface="Arial" panose="020B0604020202020204" pitchFamily="34" charset="0"/>
              </a:rPr>
              <a:t>Detection Tools:</a:t>
            </a:r>
          </a:p>
          <a:p>
            <a:pPr marL="0" marR="0" lvl="0" indent="0" algn="l" defTabSz="914400" rtl="0" eaLnBrk="0" fontAlgn="base" latinLnBrk="0" hangingPunct="0">
              <a:lnSpc>
                <a:spcPct val="150000"/>
              </a:lnSpc>
              <a:spcBef>
                <a:spcPct val="0"/>
              </a:spcBef>
              <a:spcAft>
                <a:spcPct val="0"/>
              </a:spcAft>
              <a:buClrTx/>
              <a:buSzTx/>
              <a:buNone/>
              <a:tabLst/>
            </a:pPr>
            <a:r>
              <a:rPr lang="en-US" altLang="en-US" sz="2000" dirty="0">
                <a:solidFill>
                  <a:schemeClr val="tx1"/>
                </a:solidFill>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rPr>
              <a:t>Developing advanced tools to detect and prevent hidden data in images, ensuring greater security</a:t>
            </a:r>
          </a:p>
          <a:p>
            <a:pPr marL="0" marR="0" lvl="0" indent="0" algn="l" defTabSz="914400" rtl="0" eaLnBrk="0" fontAlgn="base" latinLnBrk="0" hangingPunct="0">
              <a:lnSpc>
                <a:spcPct val="150000"/>
              </a:lnSpc>
              <a:spcBef>
                <a:spcPct val="0"/>
              </a:spcBef>
              <a:spcAft>
                <a:spcPct val="0"/>
              </a:spcAft>
              <a:buClrTx/>
              <a:buSzTx/>
              <a:buNone/>
              <a:tabLst/>
            </a:pPr>
            <a:r>
              <a:rPr lang="en-US" altLang="en-US" sz="2000" dirty="0">
                <a:solidFill>
                  <a:schemeClr val="tx1"/>
                </a:solidFill>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rPr>
              <a:t>against steganography attacks.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3"/>
          <p:cNvSpPr txBox="1">
            <a:spLocks noGrp="1"/>
          </p:cNvSpPr>
          <p:nvPr>
            <p:ph type="title"/>
          </p:nvPr>
        </p:nvSpPr>
        <p:spPr>
          <a:xfrm>
            <a:off x="1463041" y="2766218"/>
            <a:ext cx="9298800" cy="1325700"/>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US"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4"/>
          <p:cNvSpPr txBox="1">
            <a:spLocks noGrp="1"/>
          </p:cNvSpPr>
          <p:nvPr>
            <p:ph type="title"/>
          </p:nvPr>
        </p:nvSpPr>
        <p:spPr>
          <a:xfrm>
            <a:off x="849573" y="558468"/>
            <a:ext cx="10515600" cy="13257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US" b="1">
                <a:solidFill>
                  <a:srgbClr val="002060"/>
                </a:solidFill>
                <a:latin typeface="Arial"/>
                <a:ea typeface="Arial"/>
                <a:cs typeface="Arial"/>
                <a:sym typeface="Arial"/>
              </a:rPr>
              <a:t>OUTLINE</a:t>
            </a:r>
            <a:endParaRPr/>
          </a:p>
        </p:txBody>
      </p:sp>
      <p:sp>
        <p:nvSpPr>
          <p:cNvPr id="117" name="Google Shape;117;p14"/>
          <p:cNvSpPr txBox="1">
            <a:spLocks noGrp="1"/>
          </p:cNvSpPr>
          <p:nvPr>
            <p:ph type="body" idx="1"/>
          </p:nvPr>
        </p:nvSpPr>
        <p:spPr>
          <a:xfrm>
            <a:off x="838200" y="1618938"/>
            <a:ext cx="11019000" cy="5239200"/>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US" sz="2000" b="1" dirty="0">
                <a:latin typeface="Arial"/>
                <a:ea typeface="Arial"/>
                <a:cs typeface="Arial"/>
                <a:sym typeface="Arial"/>
              </a:rPr>
              <a:t>  </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dirty="0">
                <a:latin typeface="Arial"/>
                <a:ea typeface="Arial"/>
                <a:cs typeface="Arial"/>
                <a:sym typeface="Arial"/>
              </a:rPr>
              <a:t>Problem Statement </a:t>
            </a:r>
            <a:endParaRPr dirty="0"/>
          </a:p>
          <a:p>
            <a:pPr marL="305435" lvl="0" indent="-305435" algn="l" rtl="0">
              <a:lnSpc>
                <a:spcPct val="110000"/>
              </a:lnSpc>
              <a:spcBef>
                <a:spcPts val="1000"/>
              </a:spcBef>
              <a:spcAft>
                <a:spcPts val="0"/>
              </a:spcAft>
              <a:buSzPts val="1840"/>
              <a:buChar char="◼"/>
            </a:pPr>
            <a:r>
              <a:rPr lang="en-US" sz="2000" b="1" dirty="0">
                <a:latin typeface="Arial"/>
                <a:ea typeface="Arial"/>
                <a:cs typeface="Arial"/>
                <a:sym typeface="Arial"/>
              </a:rPr>
              <a:t>Technology used</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dirty="0">
                <a:latin typeface="Arial"/>
                <a:ea typeface="Arial"/>
                <a:cs typeface="Arial"/>
                <a:sym typeface="Arial"/>
              </a:rPr>
              <a:t>Wow factor </a:t>
            </a:r>
            <a:endParaRPr sz="2000"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dirty="0">
                <a:latin typeface="Arial"/>
                <a:ea typeface="Arial"/>
                <a:cs typeface="Arial"/>
                <a:sym typeface="Arial"/>
              </a:rPr>
              <a:t>End users</a:t>
            </a:r>
            <a:endParaRPr dirty="0"/>
          </a:p>
          <a:p>
            <a:pPr marL="305435" lvl="0" indent="-305435" algn="l" rtl="0">
              <a:lnSpc>
                <a:spcPct val="110000"/>
              </a:lnSpc>
              <a:spcBef>
                <a:spcPts val="1000"/>
              </a:spcBef>
              <a:spcAft>
                <a:spcPts val="0"/>
              </a:spcAft>
              <a:buSzPts val="1840"/>
              <a:buChar char="◼"/>
            </a:pPr>
            <a:r>
              <a:rPr lang="en-US" sz="2000" b="1" dirty="0">
                <a:latin typeface="Arial"/>
                <a:ea typeface="Arial"/>
                <a:cs typeface="Arial"/>
                <a:sym typeface="Arial"/>
              </a:rPr>
              <a:t>Result</a:t>
            </a:r>
            <a:endParaRPr dirty="0"/>
          </a:p>
          <a:p>
            <a:pPr marL="305435" lvl="0" indent="-305435" algn="l" rtl="0">
              <a:lnSpc>
                <a:spcPct val="110000"/>
              </a:lnSpc>
              <a:spcBef>
                <a:spcPts val="1000"/>
              </a:spcBef>
              <a:spcAft>
                <a:spcPts val="0"/>
              </a:spcAft>
              <a:buSzPts val="1840"/>
              <a:buChar char="◼"/>
            </a:pPr>
            <a:r>
              <a:rPr lang="en-US" sz="2000" b="1" dirty="0">
                <a:latin typeface="Arial"/>
                <a:ea typeface="Arial"/>
                <a:cs typeface="Arial"/>
                <a:sym typeface="Arial"/>
              </a:rPr>
              <a:t>Conclusion</a:t>
            </a:r>
            <a:endParaRPr dirty="0"/>
          </a:p>
          <a:p>
            <a:pPr marL="305435" lvl="0" indent="-305435" algn="l" rtl="0">
              <a:lnSpc>
                <a:spcPct val="110000"/>
              </a:lnSpc>
              <a:spcBef>
                <a:spcPts val="1000"/>
              </a:spcBef>
              <a:spcAft>
                <a:spcPts val="0"/>
              </a:spcAft>
              <a:buSzPts val="1840"/>
              <a:buChar char="◼"/>
            </a:pPr>
            <a:r>
              <a:rPr lang="en-US" sz="2000" b="1" dirty="0">
                <a:latin typeface="Arial"/>
                <a:ea typeface="Arial"/>
                <a:cs typeface="Arial"/>
                <a:sym typeface="Arial"/>
              </a:rPr>
              <a:t>Git-hub Link</a:t>
            </a:r>
            <a:endParaRPr dirty="0"/>
          </a:p>
          <a:p>
            <a:pPr marL="305435" lvl="0" indent="-305435" algn="l" rtl="0">
              <a:lnSpc>
                <a:spcPct val="110000"/>
              </a:lnSpc>
              <a:spcBef>
                <a:spcPts val="1000"/>
              </a:spcBef>
              <a:spcAft>
                <a:spcPts val="0"/>
              </a:spcAft>
              <a:buSzPts val="1840"/>
              <a:buChar char="◼"/>
            </a:pPr>
            <a:r>
              <a:rPr lang="en-US" sz="2000" b="1" dirty="0">
                <a:latin typeface="Arial"/>
                <a:ea typeface="Arial"/>
                <a:cs typeface="Arial"/>
                <a:sym typeface="Arial"/>
              </a:rPr>
              <a:t>Future scope</a:t>
            </a:r>
            <a:endParaRPr dirty="0"/>
          </a:p>
          <a:p>
            <a:pPr marL="0" lvl="0" indent="0" algn="l" rtl="0">
              <a:lnSpc>
                <a:spcPct val="110000"/>
              </a:lnSpc>
              <a:spcBef>
                <a:spcPts val="1000"/>
              </a:spcBef>
              <a:spcAft>
                <a:spcPts val="0"/>
              </a:spcAft>
              <a:buSzPts val="1840"/>
              <a:buNone/>
            </a:pPr>
            <a:endParaRPr sz="2000" b="1" dirty="0">
              <a:latin typeface="Arial"/>
              <a:ea typeface="Arial"/>
              <a:cs typeface="Arial"/>
              <a:sym typeface="Arial"/>
            </a:endParaRPr>
          </a:p>
          <a:p>
            <a:pPr marL="305435" lvl="0" indent="-188595" algn="l" rtl="0">
              <a:lnSpc>
                <a:spcPct val="110000"/>
              </a:lnSpc>
              <a:spcBef>
                <a:spcPts val="1000"/>
              </a:spcBef>
              <a:spcAft>
                <a:spcPts val="0"/>
              </a:spcAft>
              <a:buSzPts val="1840"/>
              <a:buNone/>
            </a:pPr>
            <a:endParaRPr sz="2000" b="1" dirty="0">
              <a:latin typeface="Arial"/>
              <a:ea typeface="Arial"/>
              <a:cs typeface="Arial"/>
              <a:sym typeface="Arial"/>
            </a:endParaRPr>
          </a:p>
          <a:p>
            <a:pPr marL="305435" lvl="0" indent="-206121" algn="l" rtl="0">
              <a:lnSpc>
                <a:spcPct val="110000"/>
              </a:lnSpc>
              <a:spcBef>
                <a:spcPts val="940"/>
              </a:spcBef>
              <a:spcAft>
                <a:spcPts val="0"/>
              </a:spcAft>
              <a:buSzPts val="1564"/>
              <a:buNone/>
            </a:pPr>
            <a:endParaRPr dirty="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5"/>
          <p:cNvSpPr txBox="1">
            <a:spLocks noGrp="1"/>
          </p:cNvSpPr>
          <p:nvPr>
            <p:ph type="title"/>
          </p:nvPr>
        </p:nvSpPr>
        <p:spPr>
          <a:xfrm>
            <a:off x="324583" y="681768"/>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dirty="0">
                <a:solidFill>
                  <a:schemeClr val="accent1"/>
                </a:solidFill>
                <a:latin typeface="Arial"/>
                <a:ea typeface="Arial"/>
                <a:cs typeface="Arial"/>
                <a:sym typeface="Arial"/>
              </a:rPr>
              <a:t>PROBLEM STATEMENT</a:t>
            </a:r>
            <a:endParaRPr sz="4400" dirty="0"/>
          </a:p>
        </p:txBody>
      </p:sp>
      <p:sp>
        <p:nvSpPr>
          <p:cNvPr id="123" name="Google Shape;123;p15"/>
          <p:cNvSpPr txBox="1">
            <a:spLocks noGrp="1"/>
          </p:cNvSpPr>
          <p:nvPr>
            <p:ph type="body" idx="1"/>
          </p:nvPr>
        </p:nvSpPr>
        <p:spPr>
          <a:xfrm>
            <a:off x="452403" y="1237632"/>
            <a:ext cx="7570720" cy="4673400"/>
          </a:xfrm>
          <a:prstGeom prst="rect">
            <a:avLst/>
          </a:prstGeom>
          <a:noFill/>
          <a:ln>
            <a:noFill/>
          </a:ln>
        </p:spPr>
        <p:txBody>
          <a:bodyPr spcFirstLastPara="1" wrap="square" lIns="91425" tIns="45700" rIns="91425" bIns="45700" anchor="ctr" anchorCtr="0">
            <a:normAutofit/>
          </a:bodyPr>
          <a:lstStyle/>
          <a:p>
            <a:pPr marL="0" lvl="0" indent="0" algn="l" rtl="0">
              <a:lnSpc>
                <a:spcPct val="110000"/>
              </a:lnSpc>
              <a:spcBef>
                <a:spcPts val="0"/>
              </a:spcBef>
              <a:spcAft>
                <a:spcPts val="0"/>
              </a:spcAft>
              <a:buSzPts val="2944"/>
              <a:buNone/>
            </a:pPr>
            <a:endParaRPr lang="en-US" sz="2000" b="1" u="sng" dirty="0"/>
          </a:p>
          <a:p>
            <a:pPr marL="0" lvl="0" indent="0" algn="l" rtl="0">
              <a:lnSpc>
                <a:spcPct val="110000"/>
              </a:lnSpc>
              <a:spcBef>
                <a:spcPts val="0"/>
              </a:spcBef>
              <a:spcAft>
                <a:spcPts val="0"/>
              </a:spcAft>
              <a:buSzPts val="2944"/>
              <a:buNone/>
            </a:pPr>
            <a:r>
              <a:rPr lang="en-US" sz="2000" b="1" u="sng" dirty="0"/>
              <a:t>Challenge:</a:t>
            </a:r>
          </a:p>
          <a:p>
            <a:pPr marL="0" lvl="0" indent="0" algn="l" rtl="0">
              <a:lnSpc>
                <a:spcPct val="110000"/>
              </a:lnSpc>
              <a:spcBef>
                <a:spcPts val="0"/>
              </a:spcBef>
              <a:spcAft>
                <a:spcPts val="0"/>
              </a:spcAft>
              <a:buSzPts val="2944"/>
              <a:buNone/>
            </a:pPr>
            <a:r>
              <a:rPr lang="en-US" sz="2000" b="1" u="sng" dirty="0"/>
              <a:t>  </a:t>
            </a:r>
          </a:p>
          <a:p>
            <a:pPr marL="0" lvl="0" indent="0" rtl="0">
              <a:lnSpc>
                <a:spcPct val="110000"/>
              </a:lnSpc>
              <a:spcBef>
                <a:spcPts val="0"/>
              </a:spcBef>
              <a:spcAft>
                <a:spcPts val="0"/>
              </a:spcAft>
              <a:buSzPts val="2944"/>
              <a:buNone/>
            </a:pPr>
            <a:r>
              <a:rPr lang="en-US" sz="1600" dirty="0">
                <a:latin typeface="Arial" panose="020B0604020202020204" pitchFamily="34" charset="0"/>
                <a:cs typeface="Arial" panose="020B0604020202020204" pitchFamily="34" charset="0"/>
              </a:rPr>
              <a:t>Secure data transmission is vulnerable to cyberattacks, risking unauthorized access and data breaches during transmission</a:t>
            </a:r>
            <a:r>
              <a:rPr lang="en-US" dirty="0"/>
              <a:t>.</a:t>
            </a:r>
          </a:p>
          <a:p>
            <a:pPr marL="0" lvl="0" indent="0" algn="l" rtl="0">
              <a:lnSpc>
                <a:spcPct val="110000"/>
              </a:lnSpc>
              <a:spcBef>
                <a:spcPts val="0"/>
              </a:spcBef>
              <a:spcAft>
                <a:spcPts val="0"/>
              </a:spcAft>
              <a:buSzPts val="2944"/>
              <a:buNone/>
            </a:pPr>
            <a:endParaRPr lang="en-US" dirty="0"/>
          </a:p>
          <a:p>
            <a:pPr marL="0" lvl="0" indent="0" algn="l" rtl="0">
              <a:lnSpc>
                <a:spcPct val="110000"/>
              </a:lnSpc>
              <a:spcBef>
                <a:spcPts val="0"/>
              </a:spcBef>
              <a:spcAft>
                <a:spcPts val="0"/>
              </a:spcAft>
              <a:buSzPts val="2944"/>
              <a:buNone/>
            </a:pPr>
            <a:r>
              <a:rPr lang="en-US" sz="2000" b="1" u="sng" dirty="0"/>
              <a:t>Solution: </a:t>
            </a:r>
          </a:p>
          <a:p>
            <a:pPr marL="0" lvl="0" indent="0" algn="l" rtl="0">
              <a:lnSpc>
                <a:spcPct val="110000"/>
              </a:lnSpc>
              <a:spcBef>
                <a:spcPts val="0"/>
              </a:spcBef>
              <a:spcAft>
                <a:spcPts val="0"/>
              </a:spcAft>
              <a:buSzPts val="2944"/>
              <a:buNone/>
            </a:pPr>
            <a:r>
              <a:rPr lang="en-US" sz="2000" b="1" u="sng" dirty="0"/>
              <a:t> </a:t>
            </a:r>
          </a:p>
          <a:p>
            <a:pPr marL="0" lvl="0" indent="0" algn="l" rtl="0">
              <a:lnSpc>
                <a:spcPct val="110000"/>
              </a:lnSpc>
              <a:spcBef>
                <a:spcPts val="0"/>
              </a:spcBef>
              <a:spcAft>
                <a:spcPts val="0"/>
              </a:spcAft>
              <a:buSzPts val="2944"/>
              <a:buNone/>
            </a:pPr>
            <a:r>
              <a:rPr lang="en-US" sz="1600" dirty="0">
                <a:latin typeface="Arial" panose="020B0604020202020204" pitchFamily="34" charset="0"/>
                <a:cs typeface="Arial" panose="020B0604020202020204" pitchFamily="34" charset="0"/>
              </a:rPr>
              <a:t>Steganography embeds encrypted messages within images, making the data undetectable and accessible only to authorized users, ensuring secure communication</a:t>
            </a:r>
          </a:p>
          <a:p>
            <a:pPr marL="0" lvl="0" indent="0" algn="l" rtl="0">
              <a:lnSpc>
                <a:spcPct val="110000"/>
              </a:lnSpc>
              <a:spcBef>
                <a:spcPts val="0"/>
              </a:spcBef>
              <a:spcAft>
                <a:spcPts val="0"/>
              </a:spcAft>
              <a:buSzPts val="2944"/>
              <a:buNone/>
            </a:pPr>
            <a:endParaRPr lang="en-US" sz="1600" dirty="0">
              <a:latin typeface="Arial" panose="020B0604020202020204" pitchFamily="34" charset="0"/>
              <a:cs typeface="Arial" panose="020B0604020202020204" pitchFamily="34" charset="0"/>
            </a:endParaRPr>
          </a:p>
          <a:p>
            <a:pPr marL="0" lvl="0" indent="0" algn="l" rtl="0">
              <a:lnSpc>
                <a:spcPct val="110000"/>
              </a:lnSpc>
              <a:spcBef>
                <a:spcPts val="0"/>
              </a:spcBef>
              <a:spcAft>
                <a:spcPts val="0"/>
              </a:spcAft>
              <a:buSzPts val="2944"/>
              <a:buNone/>
            </a:pPr>
            <a:endParaRPr lang="en-US" dirty="0"/>
          </a:p>
          <a:p>
            <a:pPr marL="0" lvl="0" indent="0" algn="l" rtl="0">
              <a:lnSpc>
                <a:spcPct val="110000"/>
              </a:lnSpc>
              <a:spcBef>
                <a:spcPts val="0"/>
              </a:spcBef>
              <a:spcAft>
                <a:spcPts val="0"/>
              </a:spcAft>
              <a:buSzPts val="2944"/>
              <a:buNone/>
            </a:pPr>
            <a:endParaRPr lang="en-US" dirty="0"/>
          </a:p>
          <a:p>
            <a:pPr marL="0" lvl="0" indent="0" algn="l" rtl="0">
              <a:lnSpc>
                <a:spcPct val="110000"/>
              </a:lnSpc>
              <a:spcBef>
                <a:spcPts val="0"/>
              </a:spcBef>
              <a:spcAft>
                <a:spcPts val="0"/>
              </a:spcAft>
              <a:buSzPts val="2944"/>
              <a:buNone/>
            </a:pPr>
            <a:endParaRPr lang="en-US" dirty="0"/>
          </a:p>
          <a:p>
            <a:pPr marL="0" lvl="0" indent="0" algn="l" rtl="0">
              <a:lnSpc>
                <a:spcPct val="110000"/>
              </a:lnSpc>
              <a:spcBef>
                <a:spcPts val="0"/>
              </a:spcBef>
              <a:spcAft>
                <a:spcPts val="0"/>
              </a:spcAft>
              <a:buSzPts val="2944"/>
              <a:buNone/>
            </a:pPr>
            <a:endParaRPr lang="en-US" dirty="0"/>
          </a:p>
          <a:p>
            <a:pPr marL="0" lvl="0" indent="0" algn="l" rtl="0">
              <a:lnSpc>
                <a:spcPct val="110000"/>
              </a:lnSpc>
              <a:spcBef>
                <a:spcPts val="0"/>
              </a:spcBef>
              <a:spcAft>
                <a:spcPts val="0"/>
              </a:spcAft>
              <a:buSzPts val="2944"/>
              <a:buNone/>
            </a:pPr>
            <a:endParaRPr lang="en-US" dirty="0"/>
          </a:p>
          <a:p>
            <a:pPr marL="0" lvl="0" indent="0" algn="l" rtl="0">
              <a:lnSpc>
                <a:spcPct val="110000"/>
              </a:lnSpc>
              <a:spcBef>
                <a:spcPts val="0"/>
              </a:spcBef>
              <a:spcAft>
                <a:spcPts val="0"/>
              </a:spcAft>
              <a:buSzPts val="2944"/>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6"/>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dirty="0">
                <a:solidFill>
                  <a:schemeClr val="accent1"/>
                </a:solidFill>
                <a:latin typeface="Arial"/>
                <a:ea typeface="Arial"/>
                <a:cs typeface="Arial"/>
                <a:sym typeface="Arial"/>
              </a:rPr>
              <a:t>TECHNOLOGY  USED</a:t>
            </a:r>
            <a:endParaRPr sz="4400" dirty="0"/>
          </a:p>
        </p:txBody>
      </p:sp>
      <p:sp>
        <p:nvSpPr>
          <p:cNvPr id="2" name="Text Placeholder 1">
            <a:extLst>
              <a:ext uri="{FF2B5EF4-FFF2-40B4-BE49-F238E27FC236}">
                <a16:creationId xmlns:a16="http://schemas.microsoft.com/office/drawing/2014/main" id="{52F022E7-72E0-1634-1509-18F8C2C08D3E}"/>
              </a:ext>
            </a:extLst>
          </p:cNvPr>
          <p:cNvSpPr>
            <a:spLocks noGrp="1" noChangeArrowheads="1"/>
          </p:cNvSpPr>
          <p:nvPr>
            <p:ph type="body" idx="1"/>
          </p:nvPr>
        </p:nvSpPr>
        <p:spPr bwMode="auto">
          <a:xfrm>
            <a:off x="814950" y="985649"/>
            <a:ext cx="10010365" cy="4647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endParaRPr lang="en-US" altLang="en-US"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Core Language :</a:t>
            </a:r>
          </a:p>
          <a:p>
            <a:pPr marL="0" marR="0" lvl="0" indent="0" algn="l" defTabSz="914400" rtl="0" eaLnBrk="0" fontAlgn="base" latinLnBrk="0" hangingPunct="0">
              <a:lnSpc>
                <a:spcPct val="100000"/>
              </a:lnSpc>
              <a:spcBef>
                <a:spcPct val="0"/>
              </a:spcBef>
              <a:spcAft>
                <a:spcPct val="0"/>
              </a:spcAft>
              <a:buClrTx/>
              <a:buSzTx/>
              <a:buNone/>
              <a:tabLst/>
            </a:pPr>
            <a:r>
              <a:rPr lang="en-US" alt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Python</a:t>
            </a:r>
          </a:p>
          <a:p>
            <a:pPr marL="0" marR="0" lvl="0" indent="0" algn="l" defTabSz="914400" rtl="0" eaLnBrk="0" fontAlgn="base" latinLnBrk="0" hangingPunct="0">
              <a:lnSpc>
                <a:spcPct val="100000"/>
              </a:lnSpc>
              <a:spcBef>
                <a:spcPct val="0"/>
              </a:spcBef>
              <a:spcAft>
                <a:spcPct val="0"/>
              </a:spcAft>
              <a:buClrTx/>
              <a:buSzTx/>
              <a:buNone/>
              <a:tabLst/>
            </a:pPr>
            <a:endParaRPr lang="en-US" altLang="en-US"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Libraries Used :</a:t>
            </a: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OpenCV : </a:t>
            </a:r>
            <a:r>
              <a:rPr lang="en-US" alt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For image processing and manipulation.</a:t>
            </a:r>
          </a:p>
          <a:p>
            <a:pPr marL="0" marR="0" lvl="0" indent="0" algn="l" defTabSz="914400" rtl="0" eaLnBrk="0" fontAlgn="base" latinLnBrk="0" hangingPunct="0">
              <a:lnSpc>
                <a:spcPct val="100000"/>
              </a:lnSpc>
              <a:spcBef>
                <a:spcPct val="0"/>
              </a:spcBef>
              <a:spcAft>
                <a:spcPct val="0"/>
              </a:spcAft>
              <a:buClrTx/>
              <a:buSzTx/>
              <a:buNone/>
              <a:tabLst/>
            </a:pPr>
            <a:r>
              <a:rPr lang="en-US" alt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OS : </a:t>
            </a:r>
            <a:r>
              <a:rPr lang="en-US" alt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For system-level operations and file handling.</a:t>
            </a: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Method </a:t>
            </a:r>
            <a:r>
              <a:rPr lang="en-US" altLang="en-US" sz="1800" b="1" dirty="0">
                <a:solidFill>
                  <a:schemeClr val="tx1"/>
                </a:solidFill>
                <a:latin typeface="Calibri" panose="020F0502020204030204" pitchFamily="34" charset="0"/>
                <a:ea typeface="Calibri" panose="020F0502020204030204" pitchFamily="34"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Encryption &amp; Embedding </a:t>
            </a:r>
            <a:r>
              <a:rPr lang="en-US" alt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alt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Secure messages are encrypted and embedded within the pixel color values of an image.</a:t>
            </a: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Passcode Protection : </a:t>
            </a:r>
            <a:r>
              <a:rPr lang="en-US" alt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A passcode is used to ensure secure encryption and decryption, allowing only authorized users to access the hidden message.</a:t>
            </a:r>
            <a:endParaRPr lang="en-US" altLang="en-US" sz="1800" dirty="0">
              <a:solidFill>
                <a:schemeClr val="tx1"/>
              </a:solidFill>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7"/>
          <p:cNvSpPr txBox="1">
            <a:spLocks noGrp="1"/>
          </p:cNvSpPr>
          <p:nvPr>
            <p:ph type="title"/>
          </p:nvPr>
        </p:nvSpPr>
        <p:spPr>
          <a:xfrm>
            <a:off x="581191" y="771730"/>
            <a:ext cx="11029500" cy="5304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accent1"/>
              </a:buClr>
              <a:buSzPts val="3200"/>
              <a:buFont typeface="Arial"/>
              <a:buNone/>
            </a:pPr>
            <a:r>
              <a:rPr lang="en-US" sz="3200" b="1" dirty="0">
                <a:solidFill>
                  <a:schemeClr val="accent1"/>
                </a:solidFill>
                <a:latin typeface="Arial"/>
                <a:ea typeface="Arial"/>
                <a:cs typeface="Arial"/>
                <a:sym typeface="Arial"/>
              </a:rPr>
              <a:t>WOW FACTORS</a:t>
            </a:r>
            <a:endParaRPr sz="3200" dirty="0">
              <a:solidFill>
                <a:schemeClr val="accent1"/>
              </a:solidFill>
              <a:latin typeface="Calibri"/>
              <a:ea typeface="Calibri"/>
              <a:cs typeface="Calibri"/>
              <a:sym typeface="Calibri"/>
            </a:endParaRPr>
          </a:p>
        </p:txBody>
      </p:sp>
      <p:sp>
        <p:nvSpPr>
          <p:cNvPr id="2" name="Text Placeholder 1">
            <a:extLst>
              <a:ext uri="{FF2B5EF4-FFF2-40B4-BE49-F238E27FC236}">
                <a16:creationId xmlns:a16="http://schemas.microsoft.com/office/drawing/2014/main" id="{DF2D423A-2E3F-DB15-A2B7-A08CB61A1AE8}"/>
              </a:ext>
            </a:extLst>
          </p:cNvPr>
          <p:cNvSpPr>
            <a:spLocks noGrp="1" noChangeArrowheads="1"/>
          </p:cNvSpPr>
          <p:nvPr>
            <p:ph type="body" idx="1"/>
          </p:nvPr>
        </p:nvSpPr>
        <p:spPr bwMode="auto">
          <a:xfrm>
            <a:off x="728507" y="1302130"/>
            <a:ext cx="11029500" cy="3262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23444" indent="0">
              <a:lnSpc>
                <a:spcPct val="150000"/>
              </a:lnSpc>
              <a:buNone/>
            </a:pPr>
            <a:r>
              <a:rPr lang="en-US" sz="2000" b="1" dirty="0">
                <a:latin typeface="+mj-lt"/>
              </a:rPr>
              <a:t>Advanced Security:</a:t>
            </a:r>
            <a:endParaRPr lang="en-US" sz="2000" dirty="0">
              <a:latin typeface="+mj-lt"/>
            </a:endParaRPr>
          </a:p>
          <a:p>
            <a:pPr marL="123444" indent="0">
              <a:lnSpc>
                <a:spcPct val="150000"/>
              </a:lnSpc>
              <a:buNone/>
            </a:pPr>
            <a:r>
              <a:rPr lang="en-US" sz="1600" dirty="0">
                <a:latin typeface="+mn-lt"/>
              </a:rPr>
              <a:t>Pixel-based encryption ensures that sensitive data is securely embedded within image pixels, making it virtually undetectable.</a:t>
            </a:r>
          </a:p>
          <a:p>
            <a:pPr marL="123444" indent="0">
              <a:lnSpc>
                <a:spcPct val="150000"/>
              </a:lnSpc>
              <a:buNone/>
            </a:pPr>
            <a:r>
              <a:rPr lang="en-US" sz="2000" b="1" dirty="0">
                <a:latin typeface="+mj-lt"/>
              </a:rPr>
              <a:t>User Authentication:</a:t>
            </a:r>
            <a:endParaRPr lang="en-US" sz="2000" dirty="0">
              <a:latin typeface="+mj-lt"/>
            </a:endParaRPr>
          </a:p>
          <a:p>
            <a:pPr marL="123444" indent="0">
              <a:lnSpc>
                <a:spcPct val="150000"/>
              </a:lnSpc>
              <a:buNone/>
            </a:pPr>
            <a:r>
              <a:rPr lang="en-US" sz="1600" dirty="0">
                <a:latin typeface="+mn-lt"/>
              </a:rPr>
              <a:t>Passcode-protected access guarantees that only authorized users can decrypt and retrieve the hidden messages.</a:t>
            </a:r>
          </a:p>
          <a:p>
            <a:pPr marL="123444" indent="0">
              <a:lnSpc>
                <a:spcPct val="150000"/>
              </a:lnSpc>
              <a:buNone/>
            </a:pPr>
            <a:r>
              <a:rPr lang="en-US" sz="2000" b="1" dirty="0">
                <a:latin typeface="+mj-lt"/>
              </a:rPr>
              <a:t>Instant Execution:</a:t>
            </a:r>
            <a:endParaRPr lang="en-US" sz="2000" dirty="0">
              <a:latin typeface="+mj-lt"/>
            </a:endParaRPr>
          </a:p>
          <a:p>
            <a:pPr marL="123444" indent="0">
              <a:lnSpc>
                <a:spcPct val="150000"/>
              </a:lnSpc>
              <a:buNone/>
            </a:pPr>
            <a:r>
              <a:rPr lang="en-US" sz="1600" dirty="0">
                <a:latin typeface="+mn-lt"/>
              </a:rPr>
              <a:t>Enables real-time embedding and retrieval of data, ensuring seamless and efficient communication without delay.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8"/>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2800"/>
              <a:buFont typeface="Franklin Gothic"/>
              <a:buNone/>
            </a:pPr>
            <a:r>
              <a:rPr lang="en-US" dirty="0">
                <a:solidFill>
                  <a:schemeClr val="accent1"/>
                </a:solidFill>
              </a:rPr>
              <a:t>END USERS</a:t>
            </a:r>
            <a:endParaRPr dirty="0"/>
          </a:p>
        </p:txBody>
      </p:sp>
      <p:sp>
        <p:nvSpPr>
          <p:cNvPr id="2" name="Text Placeholder 1">
            <a:extLst>
              <a:ext uri="{FF2B5EF4-FFF2-40B4-BE49-F238E27FC236}">
                <a16:creationId xmlns:a16="http://schemas.microsoft.com/office/drawing/2014/main" id="{D3B70E2E-D37C-2C95-7E14-8DA3D7FBB62F}"/>
              </a:ext>
            </a:extLst>
          </p:cNvPr>
          <p:cNvSpPr>
            <a:spLocks noGrp="1" noChangeArrowheads="1"/>
          </p:cNvSpPr>
          <p:nvPr>
            <p:ph type="body" idx="1"/>
          </p:nvPr>
        </p:nvSpPr>
        <p:spPr bwMode="auto">
          <a:xfrm>
            <a:off x="728508" y="1232556"/>
            <a:ext cx="9782175" cy="3008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23444" indent="0">
              <a:buNone/>
            </a:pPr>
            <a:r>
              <a:rPr lang="en-US" sz="2000" b="1" dirty="0">
                <a:latin typeface="+mn-lt"/>
              </a:rPr>
              <a:t>Professionals:</a:t>
            </a:r>
            <a:endParaRPr lang="en-US" sz="2000" dirty="0">
              <a:latin typeface="+mn-lt"/>
            </a:endParaRPr>
          </a:p>
          <a:p>
            <a:pPr marL="123444" indent="0">
              <a:buNone/>
            </a:pPr>
            <a:r>
              <a:rPr lang="en-US" sz="1600" dirty="0">
                <a:latin typeface="+mn-lt"/>
              </a:rPr>
              <a:t>Utilize secure communication methods to protect sensitive information in their day-to-day work.</a:t>
            </a:r>
          </a:p>
          <a:p>
            <a:pPr marL="123444" indent="0">
              <a:buNone/>
            </a:pPr>
            <a:r>
              <a:rPr lang="en-US" sz="2000" b="1" dirty="0">
                <a:latin typeface="+mn-lt"/>
              </a:rPr>
              <a:t>Organizations:</a:t>
            </a:r>
            <a:endParaRPr lang="en-US" sz="2000" dirty="0">
              <a:latin typeface="+mn-lt"/>
            </a:endParaRPr>
          </a:p>
          <a:p>
            <a:pPr marL="123444" indent="0">
              <a:buNone/>
            </a:pPr>
            <a:r>
              <a:rPr lang="en-US" sz="1600" dirty="0">
                <a:latin typeface="+mn-lt"/>
              </a:rPr>
              <a:t>Enable confidential data exchange, safeguarding business secrets and proprietary information</a:t>
            </a:r>
            <a:r>
              <a:rPr lang="en-US" sz="2000" dirty="0">
                <a:latin typeface="+mn-lt"/>
              </a:rPr>
              <a:t>.</a:t>
            </a:r>
          </a:p>
          <a:p>
            <a:pPr marL="123444" indent="0">
              <a:buNone/>
            </a:pPr>
            <a:r>
              <a:rPr lang="en-US" sz="2000" b="1" dirty="0">
                <a:latin typeface="+mn-lt"/>
              </a:rPr>
              <a:t>Developers:</a:t>
            </a:r>
            <a:endParaRPr lang="en-US" sz="2000" dirty="0">
              <a:latin typeface="+mn-lt"/>
            </a:endParaRPr>
          </a:p>
          <a:p>
            <a:pPr marL="123444" indent="0">
              <a:buNone/>
            </a:pPr>
            <a:r>
              <a:rPr lang="en-US" sz="1600" dirty="0">
                <a:latin typeface="+mn-lt"/>
              </a:rPr>
              <a:t>Integrate secure data-hiding features into applications to enhance user privacy and data protection.</a:t>
            </a:r>
          </a:p>
          <a:p>
            <a:pPr marL="123444" indent="0">
              <a:buNone/>
            </a:pPr>
            <a:r>
              <a:rPr lang="en-US" sz="2000" b="1" dirty="0">
                <a:latin typeface="+mn-lt"/>
              </a:rPr>
              <a:t>General Users:</a:t>
            </a:r>
            <a:endParaRPr lang="en-US" sz="2000" dirty="0">
              <a:latin typeface="+mn-lt"/>
            </a:endParaRPr>
          </a:p>
          <a:p>
            <a:pPr marL="123444" indent="0">
              <a:buNone/>
            </a:pPr>
            <a:r>
              <a:rPr lang="en-US" sz="1600" dirty="0">
                <a:latin typeface="+mn-lt"/>
              </a:rPr>
              <a:t>Enjoy personal secure messaging, ensuring their private conversations remain confidential and safe.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9"/>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2800"/>
              <a:buFont typeface="Franklin Gothic"/>
              <a:buNone/>
            </a:pPr>
            <a:r>
              <a:rPr lang="en-US" dirty="0">
                <a:solidFill>
                  <a:schemeClr val="accent1"/>
                </a:solidFill>
              </a:rPr>
              <a:t>RESULTS</a:t>
            </a:r>
            <a:endParaRPr dirty="0"/>
          </a:p>
        </p:txBody>
      </p:sp>
      <p:sp>
        <p:nvSpPr>
          <p:cNvPr id="147" name="Google Shape;147;p19"/>
          <p:cNvSpPr txBox="1">
            <a:spLocks noGrp="1"/>
          </p:cNvSpPr>
          <p:nvPr>
            <p:ph type="body" idx="1"/>
          </p:nvPr>
        </p:nvSpPr>
        <p:spPr>
          <a:xfrm>
            <a:off x="8672051" y="1482444"/>
            <a:ext cx="3087329" cy="4367750"/>
          </a:xfrm>
          <a:prstGeom prst="rect">
            <a:avLst/>
          </a:prstGeom>
          <a:noFill/>
          <a:ln>
            <a:noFill/>
          </a:ln>
        </p:spPr>
        <p:txBody>
          <a:bodyPr spcFirstLastPara="1" wrap="square" lIns="91425" tIns="45700" rIns="91425" bIns="45700" anchor="ctr" anchorCtr="0">
            <a:normAutofit fontScale="92500" lnSpcReduction="20000"/>
          </a:bodyPr>
          <a:lstStyle/>
          <a:p>
            <a:pPr marL="0" indent="0">
              <a:spcBef>
                <a:spcPts val="0"/>
              </a:spcBef>
              <a:buSzPts val="1564"/>
              <a:buNone/>
            </a:pPr>
            <a:r>
              <a:rPr lang="en-US" sz="1800" dirty="0"/>
              <a:t>In this process, a Python OpenCV2 code is used to encrypt and embed a secret message within an image. The code accepts a passcode, encrypts the message, and embeds it into the image, making it unreadable without the correct key. The encrypted image can then be decrypted by entering the correct passcode. This method provides a secure way to transmit hidden information within a seemingly ordinary image</a:t>
            </a:r>
          </a:p>
          <a:p>
            <a:pPr marL="0" lvl="0" indent="0" algn="l" rtl="0">
              <a:lnSpc>
                <a:spcPct val="110000"/>
              </a:lnSpc>
              <a:spcBef>
                <a:spcPts val="0"/>
              </a:spcBef>
              <a:spcAft>
                <a:spcPts val="0"/>
              </a:spcAft>
              <a:buSzPts val="1564"/>
              <a:buNone/>
            </a:pPr>
            <a:endParaRPr dirty="0"/>
          </a:p>
        </p:txBody>
      </p:sp>
      <p:pic>
        <p:nvPicPr>
          <p:cNvPr id="5" name="Picture 4">
            <a:extLst>
              <a:ext uri="{FF2B5EF4-FFF2-40B4-BE49-F238E27FC236}">
                <a16:creationId xmlns:a16="http://schemas.microsoft.com/office/drawing/2014/main" id="{623B8DD5-02E5-7FC8-AE09-FE1CB351AFC7}"/>
              </a:ext>
            </a:extLst>
          </p:cNvPr>
          <p:cNvPicPr>
            <a:picLocks noChangeAspect="1"/>
          </p:cNvPicPr>
          <p:nvPr/>
        </p:nvPicPr>
        <p:blipFill>
          <a:blip r:embed="rId3"/>
          <a:stretch>
            <a:fillRect/>
          </a:stretch>
        </p:blipFill>
        <p:spPr>
          <a:xfrm>
            <a:off x="581191" y="1482444"/>
            <a:ext cx="8002369" cy="46734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557F520-FE2A-3E89-7EB9-1286785CBD1C}"/>
              </a:ext>
            </a:extLst>
          </p:cNvPr>
          <p:cNvPicPr>
            <a:picLocks noChangeAspect="1"/>
          </p:cNvPicPr>
          <p:nvPr/>
        </p:nvPicPr>
        <p:blipFill>
          <a:blip r:embed="rId2"/>
          <a:stretch>
            <a:fillRect/>
          </a:stretch>
        </p:blipFill>
        <p:spPr>
          <a:xfrm>
            <a:off x="4286865" y="796414"/>
            <a:ext cx="7387405" cy="3946498"/>
          </a:xfrm>
          <a:prstGeom prst="rect">
            <a:avLst/>
          </a:prstGeom>
        </p:spPr>
      </p:pic>
      <p:pic>
        <p:nvPicPr>
          <p:cNvPr id="13" name="Picture 12">
            <a:extLst>
              <a:ext uri="{FF2B5EF4-FFF2-40B4-BE49-F238E27FC236}">
                <a16:creationId xmlns:a16="http://schemas.microsoft.com/office/drawing/2014/main" id="{ED0AFB6A-75F8-24BF-351D-278029CC7E93}"/>
              </a:ext>
            </a:extLst>
          </p:cNvPr>
          <p:cNvPicPr>
            <a:picLocks noChangeAspect="1"/>
          </p:cNvPicPr>
          <p:nvPr/>
        </p:nvPicPr>
        <p:blipFill>
          <a:blip r:embed="rId3"/>
          <a:stretch>
            <a:fillRect/>
          </a:stretch>
        </p:blipFill>
        <p:spPr>
          <a:xfrm>
            <a:off x="517730" y="652542"/>
            <a:ext cx="2864566" cy="1884181"/>
          </a:xfrm>
          <a:prstGeom prst="rect">
            <a:avLst/>
          </a:prstGeom>
        </p:spPr>
      </p:pic>
      <p:pic>
        <p:nvPicPr>
          <p:cNvPr id="15" name="Picture 14">
            <a:extLst>
              <a:ext uri="{FF2B5EF4-FFF2-40B4-BE49-F238E27FC236}">
                <a16:creationId xmlns:a16="http://schemas.microsoft.com/office/drawing/2014/main" id="{C2E5B480-ECCB-BA3C-76E4-3B874170113A}"/>
              </a:ext>
            </a:extLst>
          </p:cNvPr>
          <p:cNvPicPr>
            <a:picLocks noChangeAspect="1"/>
          </p:cNvPicPr>
          <p:nvPr/>
        </p:nvPicPr>
        <p:blipFill>
          <a:blip r:embed="rId4"/>
          <a:stretch>
            <a:fillRect/>
          </a:stretch>
        </p:blipFill>
        <p:spPr>
          <a:xfrm>
            <a:off x="517730" y="3965166"/>
            <a:ext cx="2864566" cy="1747377"/>
          </a:xfrm>
          <a:prstGeom prst="rect">
            <a:avLst/>
          </a:prstGeom>
        </p:spPr>
      </p:pic>
      <p:sp>
        <p:nvSpPr>
          <p:cNvPr id="19" name="TextBox 18">
            <a:extLst>
              <a:ext uri="{FF2B5EF4-FFF2-40B4-BE49-F238E27FC236}">
                <a16:creationId xmlns:a16="http://schemas.microsoft.com/office/drawing/2014/main" id="{CD649806-DFF9-F7CD-00D3-9B6B286494D5}"/>
              </a:ext>
            </a:extLst>
          </p:cNvPr>
          <p:cNvSpPr txBox="1"/>
          <p:nvPr/>
        </p:nvSpPr>
        <p:spPr>
          <a:xfrm>
            <a:off x="1111482" y="2789279"/>
            <a:ext cx="2108269" cy="369332"/>
          </a:xfrm>
          <a:prstGeom prst="rect">
            <a:avLst/>
          </a:prstGeom>
          <a:noFill/>
        </p:spPr>
        <p:txBody>
          <a:bodyPr wrap="square" rtlCol="0">
            <a:spAutoFit/>
          </a:bodyPr>
          <a:lstStyle/>
          <a:p>
            <a:r>
              <a:rPr lang="en-US" sz="1800" dirty="0"/>
              <a:t>1.Normal image</a:t>
            </a:r>
          </a:p>
        </p:txBody>
      </p:sp>
      <p:sp>
        <p:nvSpPr>
          <p:cNvPr id="20" name="TextBox 19">
            <a:extLst>
              <a:ext uri="{FF2B5EF4-FFF2-40B4-BE49-F238E27FC236}">
                <a16:creationId xmlns:a16="http://schemas.microsoft.com/office/drawing/2014/main" id="{E197B657-E1B1-5C71-6B48-63CBBC6DC6CC}"/>
              </a:ext>
            </a:extLst>
          </p:cNvPr>
          <p:cNvSpPr txBox="1"/>
          <p:nvPr/>
        </p:nvSpPr>
        <p:spPr>
          <a:xfrm>
            <a:off x="5486400" y="4974351"/>
            <a:ext cx="5865708" cy="923330"/>
          </a:xfrm>
          <a:prstGeom prst="rect">
            <a:avLst/>
          </a:prstGeom>
          <a:noFill/>
        </p:spPr>
        <p:txBody>
          <a:bodyPr wrap="none" rtlCol="0">
            <a:spAutoFit/>
          </a:bodyPr>
          <a:lstStyle/>
          <a:p>
            <a:r>
              <a:rPr lang="en-US" sz="1800" dirty="0"/>
              <a:t>2.Normal image into encrypted with using python code</a:t>
            </a:r>
          </a:p>
          <a:p>
            <a:r>
              <a:rPr lang="en-US" sz="1800" dirty="0"/>
              <a:t>                                        &amp;</a:t>
            </a:r>
          </a:p>
          <a:p>
            <a:r>
              <a:rPr lang="en-US" sz="1800" dirty="0"/>
              <a:t>     Decryption : I completed my cybersecurity course</a:t>
            </a:r>
          </a:p>
        </p:txBody>
      </p:sp>
      <p:sp>
        <p:nvSpPr>
          <p:cNvPr id="21" name="TextBox 20">
            <a:extLst>
              <a:ext uri="{FF2B5EF4-FFF2-40B4-BE49-F238E27FC236}">
                <a16:creationId xmlns:a16="http://schemas.microsoft.com/office/drawing/2014/main" id="{A9A2E727-257D-8F13-BB16-DD31037528A6}"/>
              </a:ext>
            </a:extLst>
          </p:cNvPr>
          <p:cNvSpPr txBox="1"/>
          <p:nvPr/>
        </p:nvSpPr>
        <p:spPr>
          <a:xfrm>
            <a:off x="1111482" y="5897681"/>
            <a:ext cx="2108269" cy="369332"/>
          </a:xfrm>
          <a:prstGeom prst="rect">
            <a:avLst/>
          </a:prstGeom>
          <a:noFill/>
        </p:spPr>
        <p:txBody>
          <a:bodyPr wrap="none" rtlCol="0">
            <a:spAutoFit/>
          </a:bodyPr>
          <a:lstStyle/>
          <a:p>
            <a:r>
              <a:rPr lang="en-US" sz="1800" dirty="0"/>
              <a:t>3.Encrypted image</a:t>
            </a:r>
          </a:p>
        </p:txBody>
      </p:sp>
    </p:spTree>
    <p:extLst>
      <p:ext uri="{BB962C8B-B14F-4D97-AF65-F5344CB8AC3E}">
        <p14:creationId xmlns:p14="http://schemas.microsoft.com/office/powerpoint/2010/main" val="714706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0"/>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2800"/>
              <a:buFont typeface="Franklin Gothic"/>
              <a:buNone/>
            </a:pPr>
            <a:r>
              <a:rPr lang="en-US" dirty="0">
                <a:solidFill>
                  <a:schemeClr val="accent1"/>
                </a:solidFill>
              </a:rPr>
              <a:t>CONCLUSION</a:t>
            </a:r>
            <a:endParaRPr dirty="0"/>
          </a:p>
        </p:txBody>
      </p:sp>
      <p:sp>
        <p:nvSpPr>
          <p:cNvPr id="3" name="Rectangle 1">
            <a:extLst>
              <a:ext uri="{FF2B5EF4-FFF2-40B4-BE49-F238E27FC236}">
                <a16:creationId xmlns:a16="http://schemas.microsoft.com/office/drawing/2014/main" id="{E6178C71-C48D-25C6-13C0-65C03C270884}"/>
              </a:ext>
            </a:extLst>
          </p:cNvPr>
          <p:cNvSpPr>
            <a:spLocks noGrp="1" noChangeArrowheads="1"/>
          </p:cNvSpPr>
          <p:nvPr>
            <p:ph type="body" idx="1"/>
          </p:nvPr>
        </p:nvSpPr>
        <p:spPr bwMode="auto">
          <a:xfrm>
            <a:off x="678426" y="1726684"/>
            <a:ext cx="10442013"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2000" b="1" i="0" u="none" strike="noStrike" cap="none" normalizeH="0" baseline="0" dirty="0">
                <a:ln>
                  <a:noFill/>
                </a:ln>
                <a:solidFill>
                  <a:schemeClr val="tx1"/>
                </a:solidFill>
                <a:effectLst/>
                <a:latin typeface="Arial" panose="020B0604020202020204" pitchFamily="34" charset="0"/>
              </a:rPr>
              <a:t>Steganography</a:t>
            </a:r>
            <a:r>
              <a:rPr kumimoji="0" lang="en-US" altLang="en-US" sz="2000" b="0" i="0" u="none" strike="noStrike" cap="none" normalizeH="0" baseline="0" dirty="0">
                <a:ln>
                  <a:noFill/>
                </a:ln>
                <a:solidFill>
                  <a:schemeClr val="tx1"/>
                </a:solidFill>
                <a:effectLst/>
                <a:latin typeface="Arial" panose="020B0604020202020204" pitchFamily="34" charset="0"/>
              </a:rPr>
              <a:t> provides a powerful method for secure, undetectable data hiding,</a:t>
            </a:r>
          </a:p>
          <a:p>
            <a:pPr marL="0" indent="0" eaLnBrk="0" fontAlgn="base" hangingPunct="0">
              <a:lnSpc>
                <a:spcPct val="150000"/>
              </a:lnSpc>
              <a:spcBef>
                <a:spcPct val="0"/>
              </a:spcBef>
              <a:spcAft>
                <a:spcPct val="0"/>
              </a:spcAft>
              <a:buClrTx/>
              <a:buSzTx/>
              <a:buNone/>
            </a:pPr>
            <a:r>
              <a:rPr lang="en-US" altLang="en-US" sz="2000" dirty="0">
                <a:solidFill>
                  <a:schemeClr val="tx1"/>
                </a:solidFill>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rPr>
              <a:t>ensuring privacy during transmission.</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2000" b="1" i="0" u="none" strike="noStrike" cap="none" normalizeH="0" baseline="0" dirty="0">
                <a:ln>
                  <a:noFill/>
                </a:ln>
                <a:solidFill>
                  <a:schemeClr val="tx1"/>
                </a:solidFill>
                <a:effectLst/>
                <a:latin typeface="Arial" panose="020B0604020202020204" pitchFamily="34" charset="0"/>
              </a:rPr>
              <a:t>Encryption</a:t>
            </a:r>
            <a:r>
              <a:rPr kumimoji="0" lang="en-US" altLang="en-US" sz="2000" b="0" i="0" u="none" strike="noStrike" cap="none" normalizeH="0" baseline="0" dirty="0">
                <a:ln>
                  <a:noFill/>
                </a:ln>
                <a:solidFill>
                  <a:schemeClr val="tx1"/>
                </a:solidFill>
                <a:effectLst/>
                <a:latin typeface="Arial" panose="020B0604020202020204" pitchFamily="34" charset="0"/>
              </a:rPr>
              <a:t> combined with a </a:t>
            </a:r>
            <a:r>
              <a:rPr kumimoji="0" lang="en-US" altLang="en-US" sz="2000" b="1" i="0" u="none" strike="noStrike" cap="none" normalizeH="0" baseline="0" dirty="0">
                <a:ln>
                  <a:noFill/>
                </a:ln>
                <a:solidFill>
                  <a:schemeClr val="tx1"/>
                </a:solidFill>
                <a:effectLst/>
                <a:latin typeface="Arial" panose="020B0604020202020204" pitchFamily="34" charset="0"/>
              </a:rPr>
              <a:t>passcode</a:t>
            </a:r>
            <a:r>
              <a:rPr kumimoji="0" lang="en-US" altLang="en-US" sz="2000" b="0" i="0" u="none" strike="noStrike" cap="none" normalizeH="0" baseline="0" dirty="0">
                <a:ln>
                  <a:noFill/>
                </a:ln>
                <a:solidFill>
                  <a:schemeClr val="tx1"/>
                </a:solidFill>
                <a:effectLst/>
                <a:latin typeface="Arial" panose="020B0604020202020204" pitchFamily="34" charset="0"/>
              </a:rPr>
              <a:t> adds an extra layer of confidentiality,</a:t>
            </a:r>
          </a:p>
          <a:p>
            <a:pPr marL="0" indent="0" eaLnBrk="0" fontAlgn="base" hangingPunct="0">
              <a:lnSpc>
                <a:spcPct val="150000"/>
              </a:lnSpc>
              <a:spcBef>
                <a:spcPct val="0"/>
              </a:spcBef>
              <a:spcAft>
                <a:spcPct val="0"/>
              </a:spcAft>
              <a:buClrTx/>
              <a:buSzTx/>
              <a:buNone/>
            </a:pPr>
            <a:r>
              <a:rPr lang="en-US" altLang="en-US" sz="2000" dirty="0">
                <a:solidFill>
                  <a:schemeClr val="tx1"/>
                </a:solidFill>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rPr>
              <a:t>safeguarding sensitive information. </a:t>
            </a:r>
          </a:p>
          <a:p>
            <a:pPr marL="342900" indent="-342900" eaLnBrk="0" fontAlgn="base" hangingPunct="0">
              <a:lnSpc>
                <a:spcPct val="150000"/>
              </a:lnSpc>
              <a:spcBef>
                <a:spcPct val="0"/>
              </a:spcBef>
              <a:spcAft>
                <a:spcPct val="0"/>
              </a:spcAft>
              <a:buClrTx/>
              <a:buSzTx/>
              <a:buFont typeface="Wingdings" panose="05000000000000000000" pitchFamily="2" charset="2"/>
              <a:buChar char="q"/>
            </a:pPr>
            <a:r>
              <a:rPr kumimoji="0" lang="en-US" altLang="en-US" sz="2000" b="0" i="0" u="none" strike="noStrike" cap="none" normalizeH="0" baseline="0" dirty="0">
                <a:ln>
                  <a:noFill/>
                </a:ln>
                <a:solidFill>
                  <a:schemeClr val="tx1"/>
                </a:solidFill>
                <a:effectLst/>
                <a:latin typeface="Arial" panose="020B0604020202020204" pitchFamily="34" charset="0"/>
              </a:rPr>
              <a:t>This technology is </a:t>
            </a:r>
            <a:r>
              <a:rPr kumimoji="0" lang="en-US" altLang="en-US" sz="2000" b="1" i="0" u="none" strike="noStrike" cap="none" normalizeH="0" baseline="0" dirty="0">
                <a:ln>
                  <a:noFill/>
                </a:ln>
                <a:solidFill>
                  <a:schemeClr val="tx1"/>
                </a:solidFill>
                <a:effectLst/>
                <a:latin typeface="Arial" panose="020B0604020202020204" pitchFamily="34" charset="0"/>
              </a:rPr>
              <a:t>ready for seamless integration</a:t>
            </a:r>
            <a:r>
              <a:rPr kumimoji="0" lang="en-US" altLang="en-US" sz="2000" b="0" i="0" u="none" strike="noStrike" cap="none" normalizeH="0" baseline="0" dirty="0">
                <a:ln>
                  <a:noFill/>
                </a:ln>
                <a:solidFill>
                  <a:schemeClr val="tx1"/>
                </a:solidFill>
                <a:effectLst/>
                <a:latin typeface="Arial" panose="020B0604020202020204" pitchFamily="34" charset="0"/>
              </a:rPr>
              <a:t> into real-world applications,</a:t>
            </a:r>
          </a:p>
          <a:p>
            <a:pPr marL="0" indent="0" eaLnBrk="0" fontAlgn="base" hangingPunct="0">
              <a:lnSpc>
                <a:spcPct val="150000"/>
              </a:lnSpc>
              <a:spcBef>
                <a:spcPct val="0"/>
              </a:spcBef>
              <a:spcAft>
                <a:spcPct val="0"/>
              </a:spcAft>
              <a:buClrTx/>
              <a:buSzTx/>
              <a:buNone/>
            </a:pPr>
            <a:r>
              <a:rPr lang="en-US" altLang="en-US" sz="2000" dirty="0">
                <a:solidFill>
                  <a:schemeClr val="tx1"/>
                </a:solidFill>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rPr>
              <a:t>   enhancing security across various industries. </a:t>
            </a:r>
          </a:p>
          <a:p>
            <a:pPr marL="0" marR="0" lvl="0" indent="0" algn="l" defTabSz="914400" rtl="0" eaLnBrk="0" fontAlgn="base" latinLnBrk="0" hangingPunct="0">
              <a:lnSpc>
                <a:spcPct val="15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indent="0" eaLnBrk="0" fontAlgn="base" hangingPunct="0">
              <a:lnSpc>
                <a:spcPct val="150000"/>
              </a:lnSpc>
              <a:spcBef>
                <a:spcPct val="0"/>
              </a:spcBef>
              <a:spcAft>
                <a:spcPct val="0"/>
              </a:spcAft>
              <a:buClrTx/>
              <a:buSzTx/>
              <a:buNone/>
            </a:pPr>
            <a:r>
              <a:rPr lang="en-US" altLang="en-US" sz="2000" dirty="0">
                <a:solidFill>
                  <a:schemeClr val="tx1"/>
                </a:solidFill>
                <a:latin typeface="Arial" panose="020B0604020202020204" pitchFamily="34" charset="0"/>
              </a:rPr>
              <a:t>   </a:t>
            </a: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149</TotalTime>
  <Words>590</Words>
  <Application>Microsoft Office PowerPoint</Application>
  <PresentationFormat>Widescreen</PresentationFormat>
  <Paragraphs>103</Paragraphs>
  <Slides>12</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Franklin Gothic</vt:lpstr>
      <vt:lpstr>Libre Franklin</vt:lpstr>
      <vt:lpstr>Noto Sans Symbols</vt:lpstr>
      <vt:lpstr>Wingdings</vt:lpstr>
      <vt:lpstr>DividendVTI</vt:lpstr>
      <vt:lpstr>SECURE DATA HIDING IN IMAGES USING STEGANOGRAPHY</vt:lpstr>
      <vt:lpstr>OUTLINE</vt:lpstr>
      <vt:lpstr>PROBLEM STATEMENT</vt:lpstr>
      <vt:lpstr>TECHNOLOGY  USED</vt:lpstr>
      <vt:lpstr>WOW FACTORS</vt:lpstr>
      <vt:lpstr>END USERS</vt:lpstr>
      <vt:lpstr>RESULTS</vt:lpstr>
      <vt:lpstr>PowerPoint Presentation</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duddu murali</dc:creator>
  <cp:lastModifiedBy>duddu murali</cp:lastModifiedBy>
  <cp:revision>3</cp:revision>
  <dcterms:modified xsi:type="dcterms:W3CDTF">2025-02-23T18:39:34Z</dcterms:modified>
</cp:coreProperties>
</file>