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35EE-D579-4416-B314-1D8EB789F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598EA-D030-4E3D-96BA-DFAD57CF8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2810C-9876-4CC5-ABD8-873E9760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F40B-7A09-4859-A9F4-907736F349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C317D-B445-4C9F-999D-C01FC626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D8632-4029-4E01-8867-FB6E3FAC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F687-E75F-47FA-8707-1C776937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2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E7D9-E018-4782-9B09-DACA4490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64B41-84B1-4AAF-B04B-DA4B9575F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5920F-8712-4112-B654-694F8980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F40B-7A09-4859-A9F4-907736F349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DD9BB-3A71-4A60-9419-D8B15427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C99C9-9507-46BD-A1D4-9A48FDB4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F687-E75F-47FA-8707-1C776937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7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C5EAF-55FE-4DF3-BF32-437B42FBF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813D6-8E59-49A1-8A2E-DFACC59D6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EC09E-BF58-495A-AC7E-F6E00583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F40B-7A09-4859-A9F4-907736F349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56EE-8063-4DF8-8127-AF6AB132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A0654-B6B4-4AB3-A173-EA40DD5A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F687-E75F-47FA-8707-1C776937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4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860A-0F79-42B5-8ACE-06AC3083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38E12-B5C1-4679-8935-F05F9E83F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25F10-6833-40ED-A7B2-777B90B8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F40B-7A09-4859-A9F4-907736F349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ACD0E-E3D7-4CB2-8899-CE10A43F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089D9-6081-48E3-89B2-DC5F925A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F687-E75F-47FA-8707-1C776937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7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C8D4-8F04-474D-8703-5879BA9B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69121-5898-4B26-9C82-AB3146D24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009ED-9B59-4B97-9F68-95E81F82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F40B-7A09-4859-A9F4-907736F349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1C79E-CF1E-4AB3-AE9C-C381D5E8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3C0AD-7224-4AAA-B39D-0AFDEA7C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F687-E75F-47FA-8707-1C776937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2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7B8B-9DD3-450B-A17E-8F72C383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A7B1A-E227-450D-8093-251AF595F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ABFAF-5995-48DF-B568-44345B7D5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36D2C-5FF1-4811-A490-4817FB9B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F40B-7A09-4859-A9F4-907736F349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48BC0-5B50-4F50-8C5E-AE68D43D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2BCB1-2F82-4D13-8438-EFD1C6A0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F687-E75F-47FA-8707-1C776937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1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F229-D2F5-42E8-BC01-0E017284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002B1-ACC0-43F4-8D81-ECADAAFF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23910-48A1-4983-92E7-1B721690E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6C2E0-964E-456A-A027-2D28EB04A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0EC80-1382-4022-99D9-C0ACC2267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BA5AF-0B45-435C-9ED4-EBAE1F97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F40B-7A09-4859-A9F4-907736F349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E754F-6F98-4E6C-BB01-C4799BE0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B3125-6734-4454-8681-36A24BEC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F687-E75F-47FA-8707-1C776937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1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850E-F118-4BED-9544-224D37DC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4A59F-F5F6-4A56-8AB5-B34E33FC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F40B-7A09-4859-A9F4-907736F349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09955-4CD4-42D3-A200-9FDD2252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90A03-9F7F-4C15-975E-4F43FD69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F687-E75F-47FA-8707-1C776937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4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135CE9-EEF2-4AB3-B080-CEC4EA7F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F40B-7A09-4859-A9F4-907736F349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12DC9-60E1-4B49-8CF0-FED1C1B6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3FCE7-1424-4BCF-9A0B-1D5CCF28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F687-E75F-47FA-8707-1C776937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A963-0B39-494A-A4D4-4F4C00A14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2C439-1653-4836-A281-A4728C419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08130-CF62-4A89-8839-9F01F6D63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7EE48-9059-4FD7-ABBE-4D492778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F40B-7A09-4859-A9F4-907736F349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AC8D5-891A-4A61-9B0B-35324C75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F5026-B92D-4201-A646-9FC2848B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F687-E75F-47FA-8707-1C776937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4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4A21-3814-44E6-90EF-6F0A2D6C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04427-4BE5-4CDD-B3E1-127CDDA4C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11905-CE6D-4DAD-8D9A-79076C646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04D7D-9ABB-45D8-A3CB-B3064479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F40B-7A09-4859-A9F4-907736F349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46794-188B-4C2B-BE9D-74D723BD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7BEC2-11E8-403F-8D4F-2D20594A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F687-E75F-47FA-8707-1C776937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2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81C6F9-FE75-48EE-BFBD-9A764F73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C7D2B-97D3-453C-9BD3-B5C62F8CC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4A135-0F32-461B-B8C0-FA1B3C2D6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1F40B-7A09-4859-A9F4-907736F349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948B0-6509-429D-A410-F815770A4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4349F-C0B6-4689-B843-16A6DB7C8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FF687-E75F-47FA-8707-1C776937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8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CF3E-76D7-406F-914A-7D1B1E1D3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DB602-C0AB-4388-B5A7-95F10521F9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25ED3-7BD5-4743-9409-968C7E22E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66" t="14167" r="9609" b="278"/>
          <a:stretch/>
        </p:blipFill>
        <p:spPr>
          <a:xfrm>
            <a:off x="485774" y="576262"/>
            <a:ext cx="8696326" cy="63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6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 s</dc:creator>
  <cp:lastModifiedBy>murali s</cp:lastModifiedBy>
  <cp:revision>1</cp:revision>
  <dcterms:created xsi:type="dcterms:W3CDTF">2020-04-21T03:02:47Z</dcterms:created>
  <dcterms:modified xsi:type="dcterms:W3CDTF">2020-04-21T03:03:42Z</dcterms:modified>
</cp:coreProperties>
</file>