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0A2C-FAA7-461A-80EB-F9E0DF121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04E30-DC75-464C-A3CB-AB07B33DB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36DD-DCC9-4000-99FE-58EA38C3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3F15-24B1-48EC-9199-BDEBCC9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ECC6-1F7E-4ADC-8FCD-0A7CFFE4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E5B4-D0CE-4295-8C51-643CF108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CC96E-466C-44F8-8421-D3835426A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706E-02F1-4BB9-9129-DCB3D42F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8FA8-2A2F-4E66-8531-BF5B9132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6708-69D4-4A30-8CBE-07757A7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1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FA498-6E81-4435-838C-DF0C2FC99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C81C1-5282-4D11-8079-7708A53A0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9DF0-F494-4EFB-B2CA-1469D6BF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D350-DE4A-447F-AE33-A3C1F77E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A760-9CF7-47E9-B8DD-DB0ECBA2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263F-CE9A-45A3-8EA6-1016C50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20C00-5AF7-426F-8CF5-C583DA83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4B73-45CB-4DA1-8A51-BC50A4E0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52FA-015C-4187-A478-3A0B6E5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A2EC-9858-489C-B47D-B231890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DEC2-35CA-4B6A-8148-9F686D23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B4B7-CC87-4459-8DA5-916AF6E0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BCC3-5839-4C30-B089-5CF5A00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5460-9E3D-4FF4-978F-9AEFF919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1B6E-1EAE-4CD0-8B67-7AB96767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7397-F64C-4E72-84DB-3F355EC5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7FE2-2FCA-4410-8E1F-7CC1D16B3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1A11A-7AA2-4921-B256-69E1CC9EC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B948-59BD-4D50-AF4A-CFBD3F50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FC27-D6B0-4E5C-80DD-253D959A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FE024-8842-4020-8652-5715246B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EB67-618C-43E4-96E2-884CA6D2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F6C1-C14A-4AFB-BC22-56D68C8A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8EAC3-AD8D-4F56-974B-4373615F1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EA1C1-938F-4741-9C31-A1803D9B5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93FA0-7A62-4EA0-949A-4EA12D9ED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89232-85F8-4E77-8F15-D6DCAEB1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099FD-BF19-42D1-81D8-ED9EE93A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E74CB-DCE7-43C9-BC8E-BE2C5C3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C8CC-EC1A-46FA-96E7-7E16FDD9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BD8EB-F488-4E2F-8912-88E4981C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5E9DD-620E-40FC-9010-0E002780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19913-C4A5-4C86-BBDB-07219069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79EFA-E6F9-448A-9835-4736FBD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990E1-AEB5-40F5-AC18-3599DF03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BAE-0C9A-4246-93C5-8507BEF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94F2-BA3A-4471-8F73-0F7E39A4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DBF0-40ED-44BA-88E5-2B755EBD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5F440-969F-4178-8A65-081FF59C4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63BA-D82B-4FBD-A4D1-2FF941DE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A286-7175-40CA-9028-71821120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81FE-C494-47F0-98B7-22171E20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02BD-658F-41D4-8D68-49229642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E6F48-F8A2-41C8-8621-547735895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04A6C-E9AE-4E13-9CC5-9F4DD989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FC68-AB22-4186-997E-2E7B1B16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7AC5-114D-41D6-859E-CF72CCAE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B7EC5-7C53-4923-B58B-7EC20BEF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AAF3A-F9D3-4C34-BFF5-A100448D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22923-EE37-4FB2-A488-502EB6520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522C-EB0E-4B69-BE64-6A9392E78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EBF2-10F4-4222-B275-89CE5C1E0DF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0A31-D5AD-4A51-83B4-534057A72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E20A-A86E-4E6C-A1AA-4AB12C2C6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0328-77FB-484B-BD39-2F092D1D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E285-3BAE-41CB-9C0F-766196FD4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78B2A-59AE-46D0-905F-92221B392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28559-5D12-4A01-8625-E0DECF5A1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t="10556" r="58750"/>
          <a:stretch/>
        </p:blipFill>
        <p:spPr>
          <a:xfrm>
            <a:off x="561975" y="534988"/>
            <a:ext cx="7372350" cy="573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20F50-E5C0-48AE-93C2-9DA78FB012E2}"/>
              </a:ext>
            </a:extLst>
          </p:cNvPr>
          <p:cNvSpPr txBox="1"/>
          <p:nvPr/>
        </p:nvSpPr>
        <p:spPr>
          <a:xfrm>
            <a:off x="8315325" y="714375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Jaws DB info</a:t>
            </a:r>
          </a:p>
        </p:txBody>
      </p:sp>
    </p:spTree>
    <p:extLst>
      <p:ext uri="{BB962C8B-B14F-4D97-AF65-F5344CB8AC3E}">
        <p14:creationId xmlns:p14="http://schemas.microsoft.com/office/powerpoint/2010/main" val="179247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s</dc:creator>
  <cp:lastModifiedBy>murali s</cp:lastModifiedBy>
  <cp:revision>1</cp:revision>
  <dcterms:created xsi:type="dcterms:W3CDTF">2020-04-20T04:02:19Z</dcterms:created>
  <dcterms:modified xsi:type="dcterms:W3CDTF">2020-04-20T04:44:54Z</dcterms:modified>
</cp:coreProperties>
</file>