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2" x="685800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1" x="685800"/>
            <a:ext cy="1159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3048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ctr" rtl="0" marR="0" indent="3048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ctr" rtl="0" marR="0" indent="3048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3048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3048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3048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3048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3048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3048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8" x="457200"/>
            <a:ext cy="519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171450" marL="28575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2286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 marR="0" indent="2286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 marR="0" indent="2286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 marR="0" indent="2286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 marR="0" indent="2286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 marR="0" indent="2286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 marR="0" indent="22860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524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1333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None/>
              <a:defRPr/>
            </a:lvl2pPr>
            <a:lvl3pPr algn="l" rtl="0" marR="0" indent="-76200" marL="11430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None/>
              <a:defRPr/>
            </a:lvl3pPr>
            <a:lvl4pPr algn="l" rtl="0" marR="0" indent="-114300" marL="1600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4pPr>
            <a:lvl5pPr algn="l" rtl="0" marR="0" indent="-114300" marL="2057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5pPr>
            <a:lvl6pPr algn="l" rtl="0" marR="0" indent="-114300" marL="2514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6pPr>
            <a:lvl7pPr algn="l" rtl="0" marR="0" indent="-114300" marL="2971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7pPr>
            <a:lvl8pPr algn="l" rtl="0" marR="0" indent="-114300" marL="3429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8pPr>
            <a:lvl9pPr algn="l" rtl="0" marR="0" indent="-114300" marL="3886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6.png" Type="http://schemas.openxmlformats.org/officeDocument/2006/relationships/image" Id="rId3"/><Relationship Target="../media/image09.pn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7.png" Type="http://schemas.openxmlformats.org/officeDocument/2006/relationships/image" Id="rId3"/><Relationship Target="../media/image13.png" Type="http://schemas.openxmlformats.org/officeDocument/2006/relationships/image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10.png" Type="http://schemas.openxmlformats.org/officeDocument/2006/relationships/image" Id="rId3"/><Relationship Target="../media/image15.pn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071199" x="685800"/>
            <a:ext cy="20480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3048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4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2" x="685800"/>
            <a:ext cy="78473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347476" x="586675"/>
            <a:ext cy="5868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Moving Files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934275" x="516050"/>
            <a:ext cy="3584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No metadata is stored in Git that tells it you whether the file  is renamed. To rename a file in Git,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mv file_from file_to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Viewing the Commit History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see the commit history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log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see the difference introduced in each  commit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log p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It is possible to limit output for last two entries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log p -2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484874" x="457200"/>
            <a:ext cy="2826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1800"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Changing Your Last Commit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767350" x="457200"/>
            <a:ext cy="405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To change the last commit (if we forget to add anyone of the file)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commit –amend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This will takes  to the staging area and use it for commit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Ex 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commit –m ‘comments’  //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Record changes to the repository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git add filename //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Realize, 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you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forgot to add the 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file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git commit –amend // 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Record changes to the repository with newly added file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Unstaging a Staged File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To  Make the Staged files to  Unstaged file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reset HEAD filename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Unmodifying a Modified File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To make the Modified files to unmodified file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checkout filename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394303" x="527825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Working with remotes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push our code to the remote server (actual git repository)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push origin branchname</a:t>
            </a:r>
          </a:p>
          <a:p>
            <a:pPr algn="l" rtl="0" lvl="0" marR="0" indent="-3175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pull the code from the remote server (actual git repository)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git pull</a:t>
            </a:r>
          </a:p>
          <a:p>
            <a:pPr algn="l" rtl="0" lvl="0" marR="0" indent="-3175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get the newly created branches in our local repository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fetch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Branching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063375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create a branch in local repository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checkout –b branchname</a:t>
            </a:r>
          </a:p>
          <a:p>
            <a:pPr algn="l" rtl="0" lvl="0" marR="0" indent="-3175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Delete a branch in local repository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branch –d  branchname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067575" x="376025"/>
            <a:ext cy="1253399" cx="249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2741200" x="3294400"/>
            <a:ext cy="1771650" cx="218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2741199" x="6047875"/>
            <a:ext cy="1696449" cx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3" x="457200"/>
            <a:ext cy="3636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Merging and Rebasing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569575" x="856775"/>
            <a:ext cy="43718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merge the branch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Merging brings two lines of development together while preserving the ancestry of each   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commit history.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merge branchname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checkout devel 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// 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Switch  to devel branch in local repository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pull  //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Pull the l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atest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code of devel from remote 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repository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merge hotfix //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Merge the ho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tfix branch into devel branch present in the local repository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push origin devel //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Merge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d devel branch is pushed to the remote repository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rebase the branch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Rebasing unifies the lines of development by 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rewriting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changes from the source branch so  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that they appear as children of the destination branch 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rebase branchname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checkout devel  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// 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Switch  to devel branch in local repository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pull   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// 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Pull the latest code of devel from remote repository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rebase hotfix //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Get the ho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tfix branch changes to the devel branch present in the local repository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push origin devel 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// 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Rebased devel branch is pushed to the remote repository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184850" x="2226750"/>
            <a:ext cy="468898" cx="626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Example for Merging the branch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653750" x="959725"/>
            <a:ext cy="2159906" cx="265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2974175" x="2739850"/>
            <a:ext cy="1885374" cx="3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53750" x="5654475"/>
            <a:ext cy="2159899" cx="2505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10900" x="2083525"/>
            <a:ext cy="325499" cx="566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Example for Rebase a branch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536400" x="574400"/>
            <a:ext cy="2022549" cx="324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612150" x="4596600"/>
            <a:ext cy="1938174" cx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2802125" x="2698200"/>
            <a:ext cy="2022549" cx="33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3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063375" x="1335725"/>
            <a:ext cy="2624775" cx="52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478750" x="457200"/>
            <a:ext cy="77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Version  Control System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336150" x="457200"/>
            <a:ext cy="27783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Version control is a system that records changes to a file or set of files</a:t>
            </a:r>
          </a:p>
          <a:p>
            <a:pPr algn="l" rtl="0" lvl="0" marR="0" indent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algn="l" rtl="0" lvl="0" marR="0" indent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Local Version Control System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	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(Ex) RCS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</a:p>
          <a:p>
            <a:pPr algn="l" rtl="0" lvl="0" marR="0" indent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algn="l" rtl="0" lvl="0" marR="0" indent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Centralized Version Control System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	 (Ex) CVS, Subversion, Perforce</a:t>
            </a:r>
          </a:p>
          <a:p>
            <a:pPr algn="l" rtl="0" lvl="0" marR="0" indent="457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Distributed Version Control System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(Ex) Git , Mercurial, Bazaar or Darcs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135500" x="3593525"/>
            <a:ext cy="418798" cx="178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Distributed VCS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975175" x="609875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</a:t>
            </a: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554287" x="3313750"/>
            <a:ext cy="2104574" cx="217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127786" x="1138300"/>
            <a:ext cy="1741949" cx="20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3011050" x="5756400"/>
            <a:ext cy="1975424" cx="25322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y="2658850" x="1540975"/>
            <a:ext cy="352199" cx="126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25000"/>
              <a:buFont typeface="Arial"/>
              <a:buNone/>
            </a:pPr>
            <a:r>
              <a:rPr strike="noStrike" u="none" b="1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Local VCS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2553800" x="6165275"/>
            <a:ext cy="317699" cx="171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25000"/>
              <a:buFont typeface="Arial"/>
              <a:buNone/>
            </a:pPr>
            <a:r>
              <a:rPr strike="noStrike" u="none" b="1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Centralized VCS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53303" x="3985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Git Basics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910700" x="457200"/>
            <a:ext cy="40148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It was developed by Linus Torvalds</a:t>
            </a: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There are two steps to get the project into the git.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Step 1 : 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Cloning  the existing  Git repository from the server to your local git repository.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Commands: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git clone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git://github.com/schacon/grit.git(URL)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	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Step 2 :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Import the existing project or directory  into your local git repository and push into  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remote git repository.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Commands: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git init      //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Create an empty Git repository or rei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n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itialize an existing one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add *.* //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Add file contents to the index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git commit  -m  ‘ initial version’ //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Record changes to the lo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cal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repository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git push origin master //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Push the code into remo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te repository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435525" x="339500"/>
            <a:ext cy="580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800" i="0">
              <a:solidFill>
                <a:srgbClr val="98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 Three states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2400" i="0">
              <a:solidFill>
                <a:srgbClr val="98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653300" x="339500"/>
            <a:ext cy="24209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Three main sections of a Git: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directory 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-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Stores the metadata and object database for your project 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(while cloning 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the repository)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Working directory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- Single checkout of one version of the project.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These files are pulled out of the compressed database in the Git directory and placed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on disk for you to use or modify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Staging area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-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It is a simple file, generally contained in your Git directory, that stores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information about what will go into your next commit. 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074275" x="3789975"/>
            <a:ext cy="1862824" cx="202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047150" x="457200"/>
            <a:ext cy="1529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Recording Changes to the Repository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Each  file in your working directory can be in one of two states: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tracked or untracked</a:t>
            </a:r>
          </a:p>
          <a:p>
            <a:pPr algn="l" rtl="0" lvl="0" marR="0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  File status in Life Cycle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Untracked , Unmodified, Modified, Staged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2311496" x="2035625"/>
            <a:ext cy="2484250" cx="40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925" x="457200"/>
            <a:ext cy="469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Checking the status of Your files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744725" x="560300"/>
            <a:ext cy="40208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see the status of your file 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status 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1. Untracked Files -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any files in your working directory that were not in your last snapshot and are not      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in your staging area.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2. Tracked Files -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files that were in the last snapshot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The following  command is used 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make the file as trackable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 git add filename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3. Staging Modified Files -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 file 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which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is  already tracked  and 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it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has been modified in the working        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directory but not yet staged.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4. Unstaging Modified Files -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it 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make the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fil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es to get them out of the staging area. 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The following command is used to make the file to unstage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	Command : 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reset HEAD filename</a:t>
            </a: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Viewing Your Staged and Unstaged Changes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</a:t>
            </a:r>
            <a:r>
              <a:rPr strike="noStrike" u="none" b="0" cap="none" baseline="0" sz="1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 see differences in staged and unstaged files  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 </a:t>
            </a:r>
            <a:r>
              <a:rPr strike="noStrike" u="none" b="0" cap="none" baseline="0" sz="1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: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diff</a:t>
            </a:r>
          </a:p>
          <a:p>
            <a:pPr algn="l" rtl="0" lvl="0" marR="0" indent="-3175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 see the differences in staged and last committed file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Command</a:t>
            </a:r>
            <a:r>
              <a:rPr strike="noStrike" u="none" b="0" cap="none" baseline="0" sz="1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diff –cached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Note</a:t>
            </a:r>
            <a:r>
              <a:rPr strike="noStrike" u="none" b="0" cap="none" baseline="0" sz="1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git diff does not show the difference of staged and last committed file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1524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08500" x="363025"/>
            <a:ext cy="378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Commit Your Changes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585450" x="363025"/>
            <a:ext cy="3973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The simplest way to commit is to type  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commit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To commit along with comments    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commit  –m “Comments” 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25000"/>
              <a:buFont typeface="Arial"/>
              <a:buNone/>
            </a:pPr>
            <a:r>
              <a:rPr strike="noStrike" u="none" b="1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Skipping the Staging Area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</a:t>
            </a:r>
          </a:p>
          <a:p>
            <a:pPr algn="l" rtl="0" lvl="0" marR="0" indent="-3175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To skip staging area during commits   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 commit  –a –m “Comments”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</a:t>
            </a:r>
            <a:r>
              <a:rPr strike="noStrike" u="none" b="1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</a:t>
            </a:r>
          </a:p>
          <a:p>
            <a:pPr algn="l" rtl="0" lvl="0" marR="0" indent="-1524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sz="1800"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</a:t>
            </a:r>
            <a:r>
              <a:rPr b="1" sz="1800"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  <a:r>
              <a:rPr strike="noStrike" u="none" b="1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Removing Files </a:t>
            </a:r>
            <a:r>
              <a:rPr strike="noStrike" u="none" b="0" cap="none" baseline="0" sz="18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To remove the file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rm  filename rm filename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To remove the file from staged area  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</a:t>
            </a:r>
            <a:r>
              <a:rPr strike="noStrike" u="none" b="0" cap="none" baseline="0" sz="1400" lang="en" i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Command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: </a:t>
            </a:r>
            <a:r>
              <a:rPr strike="noStrike" u="none" b="0" cap="none" baseline="0" sz="1400" lang="en" i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git rm  -- cached filename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</a:p>
          <a:p>
            <a:pPr algn="l" rtl="0" lvl="0" marR="0" indent="-1524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