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2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95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8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3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0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80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8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1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7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1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Protect Yourself from Online Scams</a:t>
            </a:r>
          </a:p>
          <a:p>
            <a:r>
              <a:t>CodeAlpha Cyber Security Internship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✅ Use strong, unique passwords</a:t>
            </a:r>
          </a:p>
          <a:p>
            <a:r>
              <a:t>- ✅ Don’t click suspicious links</a:t>
            </a:r>
          </a:p>
          <a:p>
            <a:r>
              <a:t>- ✅ Enable 2FA</a:t>
            </a:r>
          </a:p>
          <a:p>
            <a:r>
              <a:t>- ✅ Regularly update software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Stay alert. Think before you click. Report phishing.</a:t>
            </a:r>
          </a:p>
          <a:p>
            <a:r>
              <a:t>Awareness is your best defense.</a:t>
            </a:r>
          </a:p>
          <a:p>
            <a:endParaRPr/>
          </a:p>
          <a:p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cyber attack where attackers trick users into revealing sensitive information by pretending to be a trusted source.</a:t>
            </a:r>
          </a:p>
          <a:p>
            <a:endParaRPr/>
          </a:p>
          <a:p>
            <a:r>
              <a:t>Goal: Steal credentials, credit card info,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Forms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 phishing (most common)</a:t>
            </a:r>
          </a:p>
          <a:p>
            <a:r>
              <a:t>- SMS phishing (Smishing)</a:t>
            </a:r>
          </a:p>
          <a:p>
            <a:r>
              <a:t>- Voice phishing (Vishing)</a:t>
            </a:r>
          </a:p>
          <a:p>
            <a:r>
              <a:t>- Social media &amp; fake websites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Spot a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Urgent language ('Your account will be locked!')</a:t>
            </a:r>
          </a:p>
          <a:p>
            <a:r>
              <a:t>- Misspelled domain names</a:t>
            </a:r>
          </a:p>
          <a:p>
            <a:r>
              <a:t>- Suspicious links or attachments</a:t>
            </a:r>
          </a:p>
          <a:p>
            <a:r>
              <a:t>- Unfamiliar greetings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Fake Websites &amp; Login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Slight domain changes (e.g., paypa1.com vs paypal.com)</a:t>
            </a:r>
          </a:p>
          <a:p>
            <a:r>
              <a:t>- Poor design, spelling errors</a:t>
            </a:r>
          </a:p>
          <a:p>
            <a:r>
              <a:t>- Missing HTTPS (no 🔒 icon)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Pretending to be HR or IT</a:t>
            </a:r>
          </a:p>
          <a:p>
            <a:r>
              <a:t>- Creating panic or urgency</a:t>
            </a:r>
          </a:p>
          <a:p>
            <a:r>
              <a:t>- Emotional manipulation (e.g., fake salary updates)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to Avoid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Don’t click unknown links</a:t>
            </a:r>
          </a:p>
          <a:p>
            <a:r>
              <a:t>- Enable 2FA</a:t>
            </a:r>
          </a:p>
          <a:p>
            <a:r>
              <a:t>- Use strong, unique passwords</a:t>
            </a:r>
          </a:p>
          <a:p>
            <a:r>
              <a:t>- Keep software updated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Example 1: 'Your PayPal account is suspended. Click here to verify.' (from a fake domain)</a:t>
            </a:r>
          </a:p>
          <a:p>
            <a:r>
              <a:t>- Example 2: 'HR Update: Please open attached file to view bonus policy.'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❓ Which is a sign of a phishing email?</a:t>
            </a:r>
          </a:p>
          <a:p>
            <a:r>
              <a:t>- A) From your boss</a:t>
            </a:r>
          </a:p>
          <a:p>
            <a:r>
              <a:t>- B) Urgent tone + suspicious link ✅</a:t>
            </a:r>
          </a:p>
          <a:p>
            <a:endParaRPr/>
          </a:p>
          <a:p>
            <a:r>
              <a:t>❓ What to do after clicking a phishing link?</a:t>
            </a:r>
          </a:p>
          <a:p>
            <a:r>
              <a:t>- A) Enter credentials</a:t>
            </a:r>
          </a:p>
          <a:p>
            <a:r>
              <a:t>- B) Disconnect + inform IT ✅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326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Phishing Awareness Training</vt:lpstr>
      <vt:lpstr>What is Phishing?</vt:lpstr>
      <vt:lpstr>Common Forms of Phishing</vt:lpstr>
      <vt:lpstr>How to Spot a Phishing Email</vt:lpstr>
      <vt:lpstr>Fake Websites &amp; Login Pages</vt:lpstr>
      <vt:lpstr>Social Engineering Tactics</vt:lpstr>
      <vt:lpstr>Best Practices to Avoid Phishing</vt:lpstr>
      <vt:lpstr>Real-World Examples</vt:lpstr>
      <vt:lpstr>Interactive Quiz</vt:lpstr>
      <vt:lpstr>Best Practices Checklist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Murali krishna Kurmapu</dc:creator>
  <cp:keywords/>
  <dc:description>generated using python-pptx</dc:description>
  <cp:lastModifiedBy>Murali krishna Kurmapu</cp:lastModifiedBy>
  <cp:revision>2</cp:revision>
  <dcterms:created xsi:type="dcterms:W3CDTF">2013-01-27T09:14:16Z</dcterms:created>
  <dcterms:modified xsi:type="dcterms:W3CDTF">2025-07-15T17:27:36Z</dcterms:modified>
  <cp:category/>
</cp:coreProperties>
</file>