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2"/>
  </p:notesMasterIdLst>
  <p:sldIdLst>
    <p:sldId id="256" r:id="rId2"/>
    <p:sldId id="257" r:id="rId3"/>
    <p:sldId id="261" r:id="rId4"/>
    <p:sldId id="264" r:id="rId5"/>
    <p:sldId id="262" r:id="rId6"/>
    <p:sldId id="263" r:id="rId7"/>
    <p:sldId id="286" r:id="rId8"/>
    <p:sldId id="277" r:id="rId9"/>
    <p:sldId id="285" r:id="rId10"/>
    <p:sldId id="278" r:id="rId11"/>
  </p:sldIdLst>
  <p:sldSz cx="9144000" cy="5143500" type="screen16x9"/>
  <p:notesSz cx="6858000" cy="9144000"/>
  <p:embeddedFontLst>
    <p:embeddedFont>
      <p:font typeface="IBM Plex Sans" panose="020B0604020202020204" charset="0"/>
      <p:regular r:id="rId13"/>
      <p:bold r:id="rId14"/>
      <p:italic r:id="rId15"/>
      <p:boldItalic r:id="rId16"/>
    </p:embeddedFont>
    <p:embeddedFont>
      <p:font typeface="IBM Plex Sans Light" panose="020B0604020202020204" charset="0"/>
      <p:regular r:id="rId17"/>
      <p:bold r:id="rId18"/>
      <p:italic r:id="rId19"/>
      <p:boldItalic r:id="rId20"/>
    </p:embeddedFont>
    <p:embeddedFont>
      <p:font typeface="Merriweather"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91D740-7D05-41DB-A386-3F92D45E722F}">
  <a:tblStyle styleId="{9491D740-7D05-41DB-A386-3F92D45E722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9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714e99c21f_1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714e99c21f_1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12200"/>
            <a:ext cx="6041075" cy="5166925"/>
          </a:xfrm>
          <a:custGeom>
            <a:avLst/>
            <a:gdLst/>
            <a:ahLst/>
            <a:cxnLst/>
            <a:rect l="l" t="t" r="r" b="b"/>
            <a:pathLst>
              <a:path w="241643" h="206677" extrusionOk="0">
                <a:moveTo>
                  <a:pt x="126321" y="206677"/>
                </a:moveTo>
                <a:lnTo>
                  <a:pt x="241643" y="0"/>
                </a:lnTo>
                <a:lnTo>
                  <a:pt x="0" y="0"/>
                </a:lnTo>
                <a:lnTo>
                  <a:pt x="0" y="206677"/>
                </a:lnTo>
                <a:close/>
              </a:path>
            </a:pathLst>
          </a:custGeom>
          <a:solidFill>
            <a:schemeClr val="lt1"/>
          </a:solidFill>
          <a:ln>
            <a:noFill/>
          </a:ln>
        </p:spPr>
      </p:sp>
      <p:sp>
        <p:nvSpPr>
          <p:cNvPr id="11" name="Google Shape;11;p2"/>
          <p:cNvSpPr/>
          <p:nvPr/>
        </p:nvSpPr>
        <p:spPr>
          <a:xfrm>
            <a:off x="2518391" y="1589650"/>
            <a:ext cx="3331800" cy="35538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701476" y="0"/>
            <a:ext cx="3331800" cy="3553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685800" y="696425"/>
            <a:ext cx="4466100" cy="2857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4800"/>
              <a:buNone/>
              <a:defRPr sz="4800"/>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lt1"/>
        </a:solidFill>
        <a:effectLst/>
      </p:bgPr>
    </p:bg>
    <p:spTree>
      <p:nvGrpSpPr>
        <p:cNvPr id="1" name="Shape 37"/>
        <p:cNvGrpSpPr/>
        <p:nvPr/>
      </p:nvGrpSpPr>
      <p:grpSpPr>
        <a:xfrm>
          <a:off x="0" y="0"/>
          <a:ext cx="0" cy="0"/>
          <a:chOff x="0" y="0"/>
          <a:chExt cx="0" cy="0"/>
        </a:xfrm>
      </p:grpSpPr>
      <p:grpSp>
        <p:nvGrpSpPr>
          <p:cNvPr id="38" name="Google Shape;38;p5"/>
          <p:cNvGrpSpPr/>
          <p:nvPr/>
        </p:nvGrpSpPr>
        <p:grpSpPr>
          <a:xfrm>
            <a:off x="-313691" y="-18375"/>
            <a:ext cx="7510983" cy="1637005"/>
            <a:chOff x="-313691" y="-18375"/>
            <a:chExt cx="7510983" cy="1637005"/>
          </a:xfrm>
        </p:grpSpPr>
        <p:sp>
          <p:nvSpPr>
            <p:cNvPr id="39" name="Google Shape;39;p5"/>
            <p:cNvSpPr/>
            <p:nvPr/>
          </p:nvSpPr>
          <p:spPr>
            <a:xfrm>
              <a:off x="256376" y="499825"/>
              <a:ext cx="66924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5"/>
          <p:cNvGrpSpPr/>
          <p:nvPr/>
        </p:nvGrpSpPr>
        <p:grpSpPr>
          <a:xfrm>
            <a:off x="7485392" y="1755351"/>
            <a:ext cx="2830800" cy="3388272"/>
            <a:chOff x="7485392" y="1755351"/>
            <a:chExt cx="2830800" cy="3388272"/>
          </a:xfrm>
        </p:grpSpPr>
        <p:sp>
          <p:nvSpPr>
            <p:cNvPr id="46" name="Google Shape;46;p5"/>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5"/>
          <p:cNvSpPr txBox="1">
            <a:spLocks noGrp="1"/>
          </p:cNvSpPr>
          <p:nvPr>
            <p:ph type="body" idx="1"/>
          </p:nvPr>
        </p:nvSpPr>
        <p:spPr>
          <a:xfrm>
            <a:off x="914575" y="1584425"/>
            <a:ext cx="6999600" cy="29997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9" name="Google Shape;49;p5"/>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5"/>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lt1"/>
        </a:solidFill>
        <a:effectLst/>
      </p:bgPr>
    </p:bg>
    <p:spTree>
      <p:nvGrpSpPr>
        <p:cNvPr id="1" name="Shape 66"/>
        <p:cNvGrpSpPr/>
        <p:nvPr/>
      </p:nvGrpSpPr>
      <p:grpSpPr>
        <a:xfrm>
          <a:off x="0" y="0"/>
          <a:ext cx="0" cy="0"/>
          <a:chOff x="0" y="0"/>
          <a:chExt cx="0" cy="0"/>
        </a:xfrm>
      </p:grpSpPr>
      <p:grpSp>
        <p:nvGrpSpPr>
          <p:cNvPr id="67" name="Google Shape;67;p7"/>
          <p:cNvGrpSpPr/>
          <p:nvPr/>
        </p:nvGrpSpPr>
        <p:grpSpPr>
          <a:xfrm>
            <a:off x="-313691" y="-18375"/>
            <a:ext cx="7510983" cy="1637005"/>
            <a:chOff x="-313691" y="-18375"/>
            <a:chExt cx="7510983" cy="1637005"/>
          </a:xfrm>
        </p:grpSpPr>
        <p:sp>
          <p:nvSpPr>
            <p:cNvPr id="68" name="Google Shape;68;p7"/>
            <p:cNvSpPr/>
            <p:nvPr/>
          </p:nvSpPr>
          <p:spPr>
            <a:xfrm>
              <a:off x="256376" y="499825"/>
              <a:ext cx="66924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7"/>
          <p:cNvGrpSpPr/>
          <p:nvPr/>
        </p:nvGrpSpPr>
        <p:grpSpPr>
          <a:xfrm>
            <a:off x="7485392" y="1755351"/>
            <a:ext cx="2830800" cy="3388272"/>
            <a:chOff x="7485392" y="1755351"/>
            <a:chExt cx="2830800" cy="3388272"/>
          </a:xfrm>
        </p:grpSpPr>
        <p:sp>
          <p:nvSpPr>
            <p:cNvPr id="75" name="Google Shape;75;p7"/>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7"/>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78" name="Google Shape;78;p7"/>
          <p:cNvSpPr txBox="1">
            <a:spLocks noGrp="1"/>
          </p:cNvSpPr>
          <p:nvPr>
            <p:ph type="body" idx="1"/>
          </p:nvPr>
        </p:nvSpPr>
        <p:spPr>
          <a:xfrm>
            <a:off x="914575" y="1584425"/>
            <a:ext cx="3264000" cy="29571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79" name="Google Shape;79;p7"/>
          <p:cNvSpPr txBox="1">
            <a:spLocks noGrp="1"/>
          </p:cNvSpPr>
          <p:nvPr>
            <p:ph type="body" idx="2"/>
          </p:nvPr>
        </p:nvSpPr>
        <p:spPr>
          <a:xfrm>
            <a:off x="4650178" y="1584425"/>
            <a:ext cx="3264000" cy="29571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sz="2200"/>
            </a:lvl1pPr>
            <a:lvl2pPr marL="914400" lvl="1" indent="-368300" rtl="0">
              <a:spcBef>
                <a:spcPts val="0"/>
              </a:spcBef>
              <a:spcAft>
                <a:spcPts val="0"/>
              </a:spcAft>
              <a:buSzPts val="2200"/>
              <a:buChar char="╺"/>
              <a:defRPr sz="2200"/>
            </a:lvl2pPr>
            <a:lvl3pPr marL="1371600" lvl="2" indent="-368300" rtl="0">
              <a:spcBef>
                <a:spcPts val="0"/>
              </a:spcBef>
              <a:spcAft>
                <a:spcPts val="0"/>
              </a:spcAft>
              <a:buSzPts val="2200"/>
              <a:buChar char="╺"/>
              <a:defRPr sz="2200"/>
            </a:lvl3pPr>
            <a:lvl4pPr marL="1828800" lvl="3" indent="-368300" rtl="0">
              <a:spcBef>
                <a:spcPts val="0"/>
              </a:spcBef>
              <a:spcAft>
                <a:spcPts val="0"/>
              </a:spcAft>
              <a:buSzPts val="2200"/>
              <a:buChar char="╺"/>
              <a:defRPr sz="2200"/>
            </a:lvl4pPr>
            <a:lvl5pPr marL="2286000" lvl="4" indent="-368300" rtl="0">
              <a:spcBef>
                <a:spcPts val="0"/>
              </a:spcBef>
              <a:spcAft>
                <a:spcPts val="0"/>
              </a:spcAft>
              <a:buSzPts val="2200"/>
              <a:buChar char="○"/>
              <a:defRPr sz="2200"/>
            </a:lvl5pPr>
            <a:lvl6pPr marL="2743200" lvl="5" indent="-368300" rtl="0">
              <a:spcBef>
                <a:spcPts val="0"/>
              </a:spcBef>
              <a:spcAft>
                <a:spcPts val="0"/>
              </a:spcAft>
              <a:buSzPts val="2200"/>
              <a:buChar char="■"/>
              <a:defRPr sz="2200"/>
            </a:lvl6pPr>
            <a:lvl7pPr marL="3200400" lvl="6" indent="-368300" rtl="0">
              <a:spcBef>
                <a:spcPts val="0"/>
              </a:spcBef>
              <a:spcAft>
                <a:spcPts val="0"/>
              </a:spcAft>
              <a:buSzPts val="2200"/>
              <a:buChar char="●"/>
              <a:defRPr sz="2200"/>
            </a:lvl7pPr>
            <a:lvl8pPr marL="3657600" lvl="7" indent="-368300" rtl="0">
              <a:spcBef>
                <a:spcPts val="0"/>
              </a:spcBef>
              <a:spcAft>
                <a:spcPts val="0"/>
              </a:spcAft>
              <a:buSzPts val="2200"/>
              <a:buChar char="○"/>
              <a:defRPr sz="2200"/>
            </a:lvl8pPr>
            <a:lvl9pPr marL="4114800" lvl="8" indent="-368300" rtl="0">
              <a:spcBef>
                <a:spcPts val="0"/>
              </a:spcBef>
              <a:spcAft>
                <a:spcPts val="0"/>
              </a:spcAft>
              <a:buSzPts val="2200"/>
              <a:buChar char="■"/>
              <a:defRPr sz="2200"/>
            </a:lvl9pPr>
          </a:lstStyle>
          <a:p>
            <a:endParaRPr/>
          </a:p>
        </p:txBody>
      </p:sp>
      <p:sp>
        <p:nvSpPr>
          <p:cNvPr id="80" name="Google Shape;80;p7"/>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chemeClr val="lt1"/>
        </a:solidFill>
        <a:effectLst/>
      </p:bgPr>
    </p:bg>
    <p:spTree>
      <p:nvGrpSpPr>
        <p:cNvPr id="1" name="Shape 81"/>
        <p:cNvGrpSpPr/>
        <p:nvPr/>
      </p:nvGrpSpPr>
      <p:grpSpPr>
        <a:xfrm>
          <a:off x="0" y="0"/>
          <a:ext cx="0" cy="0"/>
          <a:chOff x="0" y="0"/>
          <a:chExt cx="0" cy="0"/>
        </a:xfrm>
      </p:grpSpPr>
      <p:grpSp>
        <p:nvGrpSpPr>
          <p:cNvPr id="82" name="Google Shape;82;p8"/>
          <p:cNvGrpSpPr/>
          <p:nvPr/>
        </p:nvGrpSpPr>
        <p:grpSpPr>
          <a:xfrm>
            <a:off x="-313691" y="-18375"/>
            <a:ext cx="7510983" cy="1637005"/>
            <a:chOff x="-313691" y="-18375"/>
            <a:chExt cx="7510983" cy="1637005"/>
          </a:xfrm>
        </p:grpSpPr>
        <p:sp>
          <p:nvSpPr>
            <p:cNvPr id="83" name="Google Shape;83;p8"/>
            <p:cNvSpPr/>
            <p:nvPr/>
          </p:nvSpPr>
          <p:spPr>
            <a:xfrm>
              <a:off x="256376" y="499825"/>
              <a:ext cx="6692400" cy="804900"/>
            </a:xfrm>
            <a:prstGeom prst="parallelogram">
              <a:avLst>
                <a:gd name="adj" fmla="val 549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7485392" y="1755351"/>
            <a:ext cx="2830800" cy="3388272"/>
            <a:chOff x="7485392" y="1755351"/>
            <a:chExt cx="2830800" cy="3388272"/>
          </a:xfrm>
        </p:grpSpPr>
        <p:sp>
          <p:nvSpPr>
            <p:cNvPr id="90" name="Google Shape;90;p8"/>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8"/>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93" name="Google Shape;93;p8"/>
          <p:cNvSpPr txBox="1">
            <a:spLocks noGrp="1"/>
          </p:cNvSpPr>
          <p:nvPr>
            <p:ph type="body" idx="1"/>
          </p:nvPr>
        </p:nvSpPr>
        <p:spPr>
          <a:xfrm>
            <a:off x="914575" y="1584425"/>
            <a:ext cx="2177100" cy="2957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4" name="Google Shape;94;p8"/>
          <p:cNvSpPr txBox="1">
            <a:spLocks noGrp="1"/>
          </p:cNvSpPr>
          <p:nvPr>
            <p:ph type="body" idx="2"/>
          </p:nvPr>
        </p:nvSpPr>
        <p:spPr>
          <a:xfrm>
            <a:off x="3325823" y="1584425"/>
            <a:ext cx="2177100" cy="2957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5" name="Google Shape;95;p8"/>
          <p:cNvSpPr txBox="1">
            <a:spLocks noGrp="1"/>
          </p:cNvSpPr>
          <p:nvPr>
            <p:ph type="body" idx="3"/>
          </p:nvPr>
        </p:nvSpPr>
        <p:spPr>
          <a:xfrm>
            <a:off x="5737072" y="1584425"/>
            <a:ext cx="2177100" cy="29571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6" name="Google Shape;96;p8"/>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 Dark">
  <p:cSld name="TITLE_ONLY_1">
    <p:bg>
      <p:bgPr>
        <a:gradFill>
          <a:gsLst>
            <a:gs pos="0">
              <a:schemeClr val="accent6"/>
            </a:gs>
            <a:gs pos="100000">
              <a:schemeClr val="accent5"/>
            </a:gs>
          </a:gsLst>
          <a:lin ang="5400012" scaled="0"/>
        </a:gradFill>
        <a:effectLst/>
      </p:bgPr>
    </p:bg>
    <p:spTree>
      <p:nvGrpSpPr>
        <p:cNvPr id="1" name="Shape 110"/>
        <p:cNvGrpSpPr/>
        <p:nvPr/>
      </p:nvGrpSpPr>
      <p:grpSpPr>
        <a:xfrm>
          <a:off x="0" y="0"/>
          <a:ext cx="0" cy="0"/>
          <a:chOff x="0" y="0"/>
          <a:chExt cx="0" cy="0"/>
        </a:xfrm>
      </p:grpSpPr>
      <p:grpSp>
        <p:nvGrpSpPr>
          <p:cNvPr id="111" name="Google Shape;111;p10"/>
          <p:cNvGrpSpPr/>
          <p:nvPr/>
        </p:nvGrpSpPr>
        <p:grpSpPr>
          <a:xfrm>
            <a:off x="-313691" y="-18375"/>
            <a:ext cx="7510983" cy="1637005"/>
            <a:chOff x="-313691" y="-18375"/>
            <a:chExt cx="7510983" cy="1637005"/>
          </a:xfrm>
        </p:grpSpPr>
        <p:sp>
          <p:nvSpPr>
            <p:cNvPr id="112" name="Google Shape;112;p10"/>
            <p:cNvSpPr/>
            <p:nvPr/>
          </p:nvSpPr>
          <p:spPr>
            <a:xfrm>
              <a:off x="256376" y="499825"/>
              <a:ext cx="6692400" cy="804900"/>
            </a:xfrm>
            <a:prstGeom prst="parallelogram">
              <a:avLst>
                <a:gd name="adj" fmla="val 5499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6442492" y="309450"/>
              <a:ext cx="754800" cy="8049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589606" y="1038628"/>
              <a:ext cx="249600" cy="2661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10"/>
          <p:cNvGrpSpPr/>
          <p:nvPr/>
        </p:nvGrpSpPr>
        <p:grpSpPr>
          <a:xfrm>
            <a:off x="7485392" y="1755351"/>
            <a:ext cx="2830800" cy="3388272"/>
            <a:chOff x="7485392" y="1755351"/>
            <a:chExt cx="2830800" cy="3388272"/>
          </a:xfrm>
        </p:grpSpPr>
        <p:sp>
          <p:nvSpPr>
            <p:cNvPr id="119" name="Google Shape;119;p10"/>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2000"/>
              <a:buNone/>
              <a:defRPr>
                <a:solidFill>
                  <a:schemeClr val="lt1"/>
                </a:solidFill>
              </a:defRPr>
            </a:lvl1pPr>
            <a:lvl2pPr lvl="1" rtl="0">
              <a:spcBef>
                <a:spcPts val="0"/>
              </a:spcBef>
              <a:spcAft>
                <a:spcPts val="0"/>
              </a:spcAft>
              <a:buClr>
                <a:schemeClr val="lt1"/>
              </a:buClr>
              <a:buSzPts val="2000"/>
              <a:buNone/>
              <a:defRPr>
                <a:solidFill>
                  <a:schemeClr val="lt1"/>
                </a:solidFill>
              </a:defRPr>
            </a:lvl2pPr>
            <a:lvl3pPr lvl="2" rtl="0">
              <a:spcBef>
                <a:spcPts val="0"/>
              </a:spcBef>
              <a:spcAft>
                <a:spcPts val="0"/>
              </a:spcAft>
              <a:buClr>
                <a:schemeClr val="lt1"/>
              </a:buClr>
              <a:buSzPts val="2000"/>
              <a:buNone/>
              <a:defRPr>
                <a:solidFill>
                  <a:schemeClr val="lt1"/>
                </a:solidFill>
              </a:defRPr>
            </a:lvl3pPr>
            <a:lvl4pPr lvl="3" rtl="0">
              <a:spcBef>
                <a:spcPts val="0"/>
              </a:spcBef>
              <a:spcAft>
                <a:spcPts val="0"/>
              </a:spcAft>
              <a:buClr>
                <a:schemeClr val="lt1"/>
              </a:buClr>
              <a:buSzPts val="2000"/>
              <a:buNone/>
              <a:defRPr>
                <a:solidFill>
                  <a:schemeClr val="lt1"/>
                </a:solidFill>
              </a:defRPr>
            </a:lvl4pPr>
            <a:lvl5pPr lvl="4" rtl="0">
              <a:spcBef>
                <a:spcPts val="0"/>
              </a:spcBef>
              <a:spcAft>
                <a:spcPts val="0"/>
              </a:spcAft>
              <a:buClr>
                <a:schemeClr val="lt1"/>
              </a:buClr>
              <a:buSzPts val="2000"/>
              <a:buNone/>
              <a:defRPr>
                <a:solidFill>
                  <a:schemeClr val="lt1"/>
                </a:solidFill>
              </a:defRPr>
            </a:lvl5pPr>
            <a:lvl6pPr lvl="5" rtl="0">
              <a:spcBef>
                <a:spcPts val="0"/>
              </a:spcBef>
              <a:spcAft>
                <a:spcPts val="0"/>
              </a:spcAft>
              <a:buClr>
                <a:schemeClr val="lt1"/>
              </a:buClr>
              <a:buSzPts val="2000"/>
              <a:buNone/>
              <a:defRPr>
                <a:solidFill>
                  <a:schemeClr val="lt1"/>
                </a:solidFill>
              </a:defRPr>
            </a:lvl6pPr>
            <a:lvl7pPr lvl="6" rtl="0">
              <a:spcBef>
                <a:spcPts val="0"/>
              </a:spcBef>
              <a:spcAft>
                <a:spcPts val="0"/>
              </a:spcAft>
              <a:buClr>
                <a:schemeClr val="lt1"/>
              </a:buClr>
              <a:buSzPts val="2000"/>
              <a:buNone/>
              <a:defRPr>
                <a:solidFill>
                  <a:schemeClr val="lt1"/>
                </a:solidFill>
              </a:defRPr>
            </a:lvl7pPr>
            <a:lvl8pPr lvl="7" rtl="0">
              <a:spcBef>
                <a:spcPts val="0"/>
              </a:spcBef>
              <a:spcAft>
                <a:spcPts val="0"/>
              </a:spcAft>
              <a:buClr>
                <a:schemeClr val="lt1"/>
              </a:buClr>
              <a:buSzPts val="2000"/>
              <a:buNone/>
              <a:defRPr>
                <a:solidFill>
                  <a:schemeClr val="lt1"/>
                </a:solidFill>
              </a:defRPr>
            </a:lvl8pPr>
            <a:lvl9pPr lvl="8" rtl="0">
              <a:spcBef>
                <a:spcPts val="0"/>
              </a:spcBef>
              <a:spcAft>
                <a:spcPts val="0"/>
              </a:spcAft>
              <a:buClr>
                <a:schemeClr val="lt1"/>
              </a:buClr>
              <a:buSzPts val="2000"/>
              <a:buNone/>
              <a:defRPr>
                <a:solidFill>
                  <a:schemeClr val="lt1"/>
                </a:solidFill>
              </a:defRPr>
            </a:lvl9pPr>
          </a:lstStyle>
          <a:p>
            <a:endParaRPr/>
          </a:p>
        </p:txBody>
      </p:sp>
      <p:sp>
        <p:nvSpPr>
          <p:cNvPr id="122" name="Google Shape;122;p1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White" type="blank">
  <p:cSld name="BLANK">
    <p:bg>
      <p:bgPr>
        <a:solidFill>
          <a:schemeClr val="lt1"/>
        </a:solidFill>
        <a:effectLst/>
      </p:bgPr>
    </p:bg>
    <p:spTree>
      <p:nvGrpSpPr>
        <p:cNvPr id="1" name="Shape 133"/>
        <p:cNvGrpSpPr/>
        <p:nvPr/>
      </p:nvGrpSpPr>
      <p:grpSpPr>
        <a:xfrm>
          <a:off x="0" y="0"/>
          <a:ext cx="0" cy="0"/>
          <a:chOff x="0" y="0"/>
          <a:chExt cx="0" cy="0"/>
        </a:xfrm>
      </p:grpSpPr>
      <p:sp>
        <p:nvSpPr>
          <p:cNvPr id="134" name="Google Shape;134;p12"/>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35" name="Google Shape;135;p12"/>
          <p:cNvGrpSpPr/>
          <p:nvPr/>
        </p:nvGrpSpPr>
        <p:grpSpPr>
          <a:xfrm>
            <a:off x="-313691" y="-18375"/>
            <a:ext cx="1367790" cy="1637005"/>
            <a:chOff x="-313691" y="-18375"/>
            <a:chExt cx="1367790" cy="1637005"/>
          </a:xfrm>
        </p:grpSpPr>
        <p:sp>
          <p:nvSpPr>
            <p:cNvPr id="136" name="Google Shape;136;p12"/>
            <p:cNvSpPr/>
            <p:nvPr/>
          </p:nvSpPr>
          <p:spPr>
            <a:xfrm>
              <a:off x="-313691" y="813730"/>
              <a:ext cx="754800" cy="8049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2"/>
            <p:cNvSpPr/>
            <p:nvPr/>
          </p:nvSpPr>
          <p:spPr>
            <a:xfrm>
              <a:off x="53899" y="237925"/>
              <a:ext cx="1000200" cy="10668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2"/>
            <p:cNvSpPr/>
            <p:nvPr/>
          </p:nvSpPr>
          <p:spPr>
            <a:xfrm>
              <a:off x="304107" y="-18375"/>
              <a:ext cx="420900" cy="4491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2"/>
          <p:cNvGrpSpPr/>
          <p:nvPr/>
        </p:nvGrpSpPr>
        <p:grpSpPr>
          <a:xfrm>
            <a:off x="7485392" y="1755351"/>
            <a:ext cx="2830800" cy="3388272"/>
            <a:chOff x="7485392" y="1755351"/>
            <a:chExt cx="2830800" cy="3388272"/>
          </a:xfrm>
        </p:grpSpPr>
        <p:sp>
          <p:nvSpPr>
            <p:cNvPr id="140" name="Google Shape;140;p12"/>
            <p:cNvSpPr/>
            <p:nvPr/>
          </p:nvSpPr>
          <p:spPr>
            <a:xfrm>
              <a:off x="8005394" y="2926923"/>
              <a:ext cx="2078100" cy="2216700"/>
            </a:xfrm>
            <a:prstGeom prst="parallelogram">
              <a:avLst>
                <a:gd name="adj" fmla="val 59001"/>
              </a:avLst>
            </a:prstGeom>
            <a:gradFill>
              <a:gsLst>
                <a:gs pos="0">
                  <a:schemeClr val="accent2"/>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7485392" y="1755351"/>
              <a:ext cx="2830800" cy="3019200"/>
            </a:xfrm>
            <a:prstGeom prst="parallelogram">
              <a:avLst>
                <a:gd name="adj" fmla="val 59001"/>
              </a:avLst>
            </a:prstGeom>
            <a:gradFill>
              <a:gsLst>
                <a:gs pos="0">
                  <a:schemeClr val="accent1"/>
                </a:gs>
                <a:gs pos="100000">
                  <a:srgbClr val="02C1D3">
                    <a:alpha val="3372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6"/>
            </a:gs>
            <a:gs pos="100000">
              <a:schemeClr val="accent5"/>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14575" y="495875"/>
            <a:ext cx="6026700" cy="8130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1pPr>
            <a:lvl2pPr lvl="1"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2pPr>
            <a:lvl3pPr lvl="2"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3pPr>
            <a:lvl4pPr lvl="3"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4pPr>
            <a:lvl5pPr lvl="4"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5pPr>
            <a:lvl6pPr lvl="5"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6pPr>
            <a:lvl7pPr lvl="6"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7pPr>
            <a:lvl8pPr lvl="7"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8pPr>
            <a:lvl9pPr lvl="8" rtl="0">
              <a:lnSpc>
                <a:spcPct val="90000"/>
              </a:lnSpc>
              <a:spcBef>
                <a:spcPts val="0"/>
              </a:spcBef>
              <a:spcAft>
                <a:spcPts val="0"/>
              </a:spcAft>
              <a:buClr>
                <a:schemeClr val="accent5"/>
              </a:buClr>
              <a:buSzPts val="2000"/>
              <a:buFont typeface="Merriweather"/>
              <a:buNone/>
              <a:defRPr sz="2000" b="1">
                <a:solidFill>
                  <a:schemeClr val="accent5"/>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914575" y="1584425"/>
            <a:ext cx="6999600" cy="29997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BM Plex Sans Light"/>
              <a:buChar char="▰"/>
              <a:defRPr sz="2400">
                <a:solidFill>
                  <a:schemeClr val="dk1"/>
                </a:solidFill>
                <a:latin typeface="IBM Plex Sans Light"/>
                <a:ea typeface="IBM Plex Sans Light"/>
                <a:cs typeface="IBM Plex Sans Light"/>
                <a:sym typeface="IBM Plex Sans Light"/>
              </a:defRPr>
            </a:lvl1pPr>
            <a:lvl2pPr marL="914400" lvl="1" indent="-381000" rtl="0">
              <a:lnSpc>
                <a:spcPct val="115000"/>
              </a:lnSpc>
              <a:spcBef>
                <a:spcPts val="0"/>
              </a:spcBef>
              <a:spcAft>
                <a:spcPts val="0"/>
              </a:spcAft>
              <a:buClr>
                <a:schemeClr val="accent2"/>
              </a:buClr>
              <a:buSzPts val="2400"/>
              <a:buFont typeface="IBM Plex Sans Light"/>
              <a:buChar char="╺"/>
              <a:defRPr sz="2400">
                <a:solidFill>
                  <a:schemeClr val="dk1"/>
                </a:solidFill>
                <a:latin typeface="IBM Plex Sans Light"/>
                <a:ea typeface="IBM Plex Sans Light"/>
                <a:cs typeface="IBM Plex Sans Light"/>
                <a:sym typeface="IBM Plex Sans Light"/>
              </a:defRPr>
            </a:lvl2pPr>
            <a:lvl3pPr marL="1371600" lvl="2" indent="-381000" rtl="0">
              <a:lnSpc>
                <a:spcPct val="115000"/>
              </a:lnSpc>
              <a:spcBef>
                <a:spcPts val="0"/>
              </a:spcBef>
              <a:spcAft>
                <a:spcPts val="0"/>
              </a:spcAft>
              <a:buClr>
                <a:schemeClr val="accent3"/>
              </a:buClr>
              <a:buSzPts val="2400"/>
              <a:buFont typeface="IBM Plex Sans Light"/>
              <a:buChar char="╺"/>
              <a:defRPr sz="2400">
                <a:solidFill>
                  <a:schemeClr val="dk1"/>
                </a:solidFill>
                <a:latin typeface="IBM Plex Sans Light"/>
                <a:ea typeface="IBM Plex Sans Light"/>
                <a:cs typeface="IBM Plex Sans Light"/>
                <a:sym typeface="IBM Plex Sans Light"/>
              </a:defRPr>
            </a:lvl3pPr>
            <a:lvl4pPr marL="1828800" lvl="3"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4pPr>
            <a:lvl5pPr marL="2286000" lvl="4"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5pPr>
            <a:lvl6pPr marL="2743200" lvl="5"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6pPr>
            <a:lvl7pPr marL="3200400" lvl="6"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7pPr>
            <a:lvl8pPr marL="3657600" lvl="7"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8pPr>
            <a:lvl9pPr marL="4114800" lvl="8" indent="-381000" rtl="0">
              <a:lnSpc>
                <a:spcPct val="115000"/>
              </a:lnSpc>
              <a:spcBef>
                <a:spcPts val="0"/>
              </a:spcBef>
              <a:spcAft>
                <a:spcPts val="0"/>
              </a:spcAft>
              <a:buClr>
                <a:schemeClr val="lt2"/>
              </a:buClr>
              <a:buSzPts val="2400"/>
              <a:buFont typeface="IBM Plex Sans Light"/>
              <a:buChar char="■"/>
              <a:defRPr sz="2400">
                <a:solidFill>
                  <a:schemeClr val="dk1"/>
                </a:solidFill>
                <a:latin typeface="IBM Plex Sans Light"/>
                <a:ea typeface="IBM Plex Sans Light"/>
                <a:cs typeface="IBM Plex Sans Light"/>
                <a:sym typeface="IBM Plex Sans Light"/>
              </a:defRPr>
            </a:lvl9pPr>
          </a:lstStyle>
          <a:p>
            <a:endParaRPr/>
          </a:p>
        </p:txBody>
      </p:sp>
      <p:sp>
        <p:nvSpPr>
          <p:cNvPr id="8" name="Google Shape;8;p1"/>
          <p:cNvSpPr txBox="1">
            <a:spLocks noGrp="1"/>
          </p:cNvSpPr>
          <p:nvPr>
            <p:ph type="sldNum" idx="12"/>
          </p:nvPr>
        </p:nvSpPr>
        <p:spPr>
          <a:xfrm>
            <a:off x="8557525" y="0"/>
            <a:ext cx="434100" cy="393600"/>
          </a:xfrm>
          <a:prstGeom prst="rect">
            <a:avLst/>
          </a:prstGeom>
          <a:noFill/>
          <a:ln>
            <a:noFill/>
          </a:ln>
        </p:spPr>
        <p:txBody>
          <a:bodyPr spcFirstLastPara="1" wrap="square" lIns="0" tIns="0" rIns="0" bIns="0" anchor="ctr" anchorCtr="0">
            <a:noAutofit/>
          </a:bodyPr>
          <a:lstStyle>
            <a:lvl1pPr lvl="0" algn="r" rtl="0">
              <a:buNone/>
              <a:defRPr sz="1200">
                <a:solidFill>
                  <a:schemeClr val="dk2"/>
                </a:solidFill>
                <a:latin typeface="IBM Plex Sans"/>
                <a:ea typeface="IBM Plex Sans"/>
                <a:cs typeface="IBM Plex Sans"/>
                <a:sym typeface="IBM Plex Sans"/>
              </a:defRPr>
            </a:lvl1pPr>
            <a:lvl2pPr lvl="1" algn="r" rtl="0">
              <a:buNone/>
              <a:defRPr sz="1200">
                <a:solidFill>
                  <a:schemeClr val="dk2"/>
                </a:solidFill>
                <a:latin typeface="IBM Plex Sans"/>
                <a:ea typeface="IBM Plex Sans"/>
                <a:cs typeface="IBM Plex Sans"/>
                <a:sym typeface="IBM Plex Sans"/>
              </a:defRPr>
            </a:lvl2pPr>
            <a:lvl3pPr lvl="2" algn="r" rtl="0">
              <a:buNone/>
              <a:defRPr sz="1200">
                <a:solidFill>
                  <a:schemeClr val="dk2"/>
                </a:solidFill>
                <a:latin typeface="IBM Plex Sans"/>
                <a:ea typeface="IBM Plex Sans"/>
                <a:cs typeface="IBM Plex Sans"/>
                <a:sym typeface="IBM Plex Sans"/>
              </a:defRPr>
            </a:lvl3pPr>
            <a:lvl4pPr lvl="3" algn="r" rtl="0">
              <a:buNone/>
              <a:defRPr sz="1200">
                <a:solidFill>
                  <a:schemeClr val="dk2"/>
                </a:solidFill>
                <a:latin typeface="IBM Plex Sans"/>
                <a:ea typeface="IBM Plex Sans"/>
                <a:cs typeface="IBM Plex Sans"/>
                <a:sym typeface="IBM Plex Sans"/>
              </a:defRPr>
            </a:lvl4pPr>
            <a:lvl5pPr lvl="4" algn="r" rtl="0">
              <a:buNone/>
              <a:defRPr sz="1200">
                <a:solidFill>
                  <a:schemeClr val="dk2"/>
                </a:solidFill>
                <a:latin typeface="IBM Plex Sans"/>
                <a:ea typeface="IBM Plex Sans"/>
                <a:cs typeface="IBM Plex Sans"/>
                <a:sym typeface="IBM Plex Sans"/>
              </a:defRPr>
            </a:lvl5pPr>
            <a:lvl6pPr lvl="5" algn="r" rtl="0">
              <a:buNone/>
              <a:defRPr sz="1200">
                <a:solidFill>
                  <a:schemeClr val="dk2"/>
                </a:solidFill>
                <a:latin typeface="IBM Plex Sans"/>
                <a:ea typeface="IBM Plex Sans"/>
                <a:cs typeface="IBM Plex Sans"/>
                <a:sym typeface="IBM Plex Sans"/>
              </a:defRPr>
            </a:lvl6pPr>
            <a:lvl7pPr lvl="6" algn="r" rtl="0">
              <a:buNone/>
              <a:defRPr sz="1200">
                <a:solidFill>
                  <a:schemeClr val="dk2"/>
                </a:solidFill>
                <a:latin typeface="IBM Plex Sans"/>
                <a:ea typeface="IBM Plex Sans"/>
                <a:cs typeface="IBM Plex Sans"/>
                <a:sym typeface="IBM Plex Sans"/>
              </a:defRPr>
            </a:lvl7pPr>
            <a:lvl8pPr lvl="7" algn="r" rtl="0">
              <a:buNone/>
              <a:defRPr sz="1200">
                <a:solidFill>
                  <a:schemeClr val="dk2"/>
                </a:solidFill>
                <a:latin typeface="IBM Plex Sans"/>
                <a:ea typeface="IBM Plex Sans"/>
                <a:cs typeface="IBM Plex Sans"/>
                <a:sym typeface="IBM Plex Sans"/>
              </a:defRPr>
            </a:lvl8pPr>
            <a:lvl9pPr lvl="8" algn="r" rtl="0">
              <a:buNone/>
              <a:defRPr sz="1200">
                <a:solidFill>
                  <a:schemeClr val="dk2"/>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sp>
        <p:nvSpPr>
          <p:cNvPr id="157" name="Google Shape;157;p15"/>
          <p:cNvSpPr txBox="1">
            <a:spLocks noGrp="1"/>
          </p:cNvSpPr>
          <p:nvPr>
            <p:ph type="ctrTitle"/>
          </p:nvPr>
        </p:nvSpPr>
        <p:spPr>
          <a:xfrm>
            <a:off x="297180" y="932645"/>
            <a:ext cx="4466100" cy="2857500"/>
          </a:xfrm>
          <a:prstGeom prst="rect">
            <a:avLst/>
          </a:prstGeom>
        </p:spPr>
        <p:txBody>
          <a:bodyPr spcFirstLastPara="1" wrap="square" lIns="0" tIns="0" rIns="0" bIns="0" anchor="t" anchorCtr="0">
            <a:noAutofit/>
          </a:bodyPr>
          <a:lstStyle/>
          <a:p>
            <a:r>
              <a:rPr lang="en-US" dirty="0"/>
              <a:t>Team Vinci</a:t>
            </a:r>
            <a:br>
              <a:rPr lang="en-US" dirty="0"/>
            </a:br>
            <a:r>
              <a:rPr lang="en-US" sz="2800" dirty="0"/>
              <a:t>AANBHT06168</a:t>
            </a:r>
            <a:br>
              <a:rPr lang="en-US" dirty="0"/>
            </a:br>
            <a:br>
              <a:rPr lang="en-US" dirty="0"/>
            </a:br>
            <a:br>
              <a:rPr lang="en-US" dirty="0"/>
            </a:br>
            <a:r>
              <a:rPr lang="en-US" sz="2000" dirty="0"/>
              <a:t>AANBAC002</a:t>
            </a:r>
            <a:br>
              <a:rPr lang="en-US" sz="2000" dirty="0"/>
            </a:br>
            <a:r>
              <a:rPr lang="en-US" sz="2000" dirty="0"/>
              <a:t>Livestock Ownership </a:t>
            </a:r>
            <a:br>
              <a:rPr lang="en-US" sz="2000" dirty="0"/>
            </a:br>
            <a:r>
              <a:rPr lang="en-US" sz="2000" dirty="0"/>
              <a:t>Management</a:t>
            </a:r>
            <a:br>
              <a:rPr lang="en-US"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7"/>
          <p:cNvSpPr txBox="1">
            <a:spLocks noGrp="1"/>
          </p:cNvSpPr>
          <p:nvPr>
            <p:ph type="ctrTitle" idx="4294967295"/>
          </p:nvPr>
        </p:nvSpPr>
        <p:spPr>
          <a:xfrm>
            <a:off x="1108800" y="1126150"/>
            <a:ext cx="40899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8000" i="1">
                <a:solidFill>
                  <a:schemeClr val="accent1"/>
                </a:solidFill>
              </a:rPr>
              <a:t>Thanks!</a:t>
            </a:r>
            <a:endParaRPr sz="8000" i="1">
              <a:solidFill>
                <a:schemeClr val="accent1"/>
              </a:solidFill>
            </a:endParaRPr>
          </a:p>
        </p:txBody>
      </p:sp>
      <p:sp>
        <p:nvSpPr>
          <p:cNvPr id="404" name="Google Shape;404;p37"/>
          <p:cNvSpPr txBox="1">
            <a:spLocks noGrp="1"/>
          </p:cNvSpPr>
          <p:nvPr>
            <p:ph type="subTitle" idx="4294967295"/>
          </p:nvPr>
        </p:nvSpPr>
        <p:spPr>
          <a:xfrm>
            <a:off x="1108799" y="2478175"/>
            <a:ext cx="3291000" cy="1753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dirty="0">
                <a:solidFill>
                  <a:schemeClr val="accent4"/>
                </a:solidFill>
              </a:rPr>
              <a:t>Any questions?</a:t>
            </a:r>
            <a:endParaRPr sz="1800" b="1" dirty="0">
              <a:solidFill>
                <a:schemeClr val="accent4"/>
              </a:solidFill>
            </a:endParaRPr>
          </a:p>
        </p:txBody>
      </p:sp>
      <p:sp>
        <p:nvSpPr>
          <p:cNvPr id="405" name="Google Shape;405;p37"/>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ABSTRACT</a:t>
            </a:r>
            <a:endParaRPr sz="2800" dirty="0"/>
          </a:p>
        </p:txBody>
      </p:sp>
      <p:sp>
        <p:nvSpPr>
          <p:cNvPr id="164" name="Google Shape;164;p16"/>
          <p:cNvSpPr txBox="1">
            <a:spLocks noGrp="1"/>
          </p:cNvSpPr>
          <p:nvPr>
            <p:ph type="body" idx="1"/>
          </p:nvPr>
        </p:nvSpPr>
        <p:spPr>
          <a:xfrm>
            <a:off x="914574" y="1584425"/>
            <a:ext cx="6705425" cy="2957100"/>
          </a:xfrm>
          <a:prstGeom prst="rect">
            <a:avLst/>
          </a:prstGeom>
        </p:spPr>
        <p:txBody>
          <a:bodyPr spcFirstLastPara="1" wrap="square" lIns="0" tIns="0" rIns="0" bIns="0" anchor="t" anchorCtr="0">
            <a:noAutofit/>
          </a:bodyPr>
          <a:lstStyle/>
          <a:p>
            <a:pPr marL="0" lvl="0" indent="0" algn="just">
              <a:spcBef>
                <a:spcPts val="0"/>
              </a:spcBef>
              <a:buNone/>
            </a:pPr>
            <a:r>
              <a:rPr lang="en-US" sz="1200" dirty="0">
                <a:latin typeface="Merriweather" panose="020B0604020202020204" charset="0"/>
              </a:rPr>
              <a:t>This is a livestock and farm warehouse management system which dynamically manages the available space in the warehouse and performs stock ownership management. </a:t>
            </a:r>
          </a:p>
          <a:p>
            <a:pPr marL="0" lvl="0" indent="0" algn="just">
              <a:spcBef>
                <a:spcPts val="0"/>
              </a:spcBef>
              <a:buNone/>
            </a:pPr>
            <a:endParaRPr lang="en-US" sz="1200" dirty="0">
              <a:latin typeface="Merriweather" panose="020B0604020202020204" charset="0"/>
            </a:endParaRPr>
          </a:p>
          <a:p>
            <a:pPr marL="0" lvl="0" indent="0" algn="just">
              <a:spcBef>
                <a:spcPts val="0"/>
              </a:spcBef>
              <a:buNone/>
            </a:pPr>
            <a:r>
              <a:rPr lang="en-US" sz="1200" dirty="0">
                <a:latin typeface="Merriweather" panose="020B0604020202020204" charset="0"/>
              </a:rPr>
              <a:t>It provides graphical representation and stock management functions to the manager thus making it easier to update, delete, and store livestock and ownership details. We can graphically visualize available space and occupied space and calculate rent dues and track livestock efficiently. </a:t>
            </a:r>
          </a:p>
          <a:p>
            <a:pPr marL="0" lvl="0" indent="0" algn="just">
              <a:spcBef>
                <a:spcPts val="0"/>
              </a:spcBef>
              <a:buNone/>
            </a:pPr>
            <a:r>
              <a:rPr lang="en-US" sz="1200" dirty="0">
                <a:latin typeface="Merriweather" panose="020B0604020202020204" charset="0"/>
              </a:rPr>
              <a:t>	                Livestock  owners are unique identified by their UIDAI Aadhaar UID number thus preventing redundancy and enabling easy identification and KYC. This system can be integrated with unique tags attached on livestock (Barcode/RFID) and scanners for better tracking and accurate timestamping functions for cost calculation.</a:t>
            </a:r>
          </a:p>
          <a:p>
            <a:pPr marL="0" lvl="0" indent="0" algn="just">
              <a:spcBef>
                <a:spcPts val="0"/>
              </a:spcBef>
              <a:buNone/>
            </a:pPr>
            <a:endParaRPr lang="en-US" sz="1200" dirty="0">
              <a:latin typeface="Merriweather" panose="020B0604020202020204" charset="0"/>
            </a:endParaRPr>
          </a:p>
          <a:p>
            <a:pPr marL="0" lvl="0" indent="0" algn="just">
              <a:spcBef>
                <a:spcPts val="0"/>
              </a:spcBef>
              <a:buNone/>
            </a:pPr>
            <a:r>
              <a:rPr lang="en-US" sz="1200" dirty="0">
                <a:latin typeface="Merriweather" panose="020B0604020202020204" charset="0"/>
              </a:rPr>
              <a:t>Report generation and data export functionality has been included which useful for auditing and archival purposes in case of Co-Op or availing government schemes/subsidy. Indian government has allocated Rs.1,00,000 Crore under </a:t>
            </a:r>
            <a:r>
              <a:rPr lang="en-US" sz="1200" dirty="0" err="1">
                <a:latin typeface="Merriweather" panose="020B0604020202020204" charset="0"/>
              </a:rPr>
              <a:t>Aatmanirbhar</a:t>
            </a:r>
            <a:r>
              <a:rPr lang="en-US" sz="1200" dirty="0">
                <a:latin typeface="Merriweather" panose="020B0604020202020204" charset="0"/>
              </a:rPr>
              <a:t> Bharath Scheme for Agriculture infrastructure.</a:t>
            </a:r>
          </a:p>
          <a:p>
            <a:pPr marL="0" lvl="0" indent="0" algn="l" rtl="0">
              <a:spcBef>
                <a:spcPts val="600"/>
              </a:spcBef>
              <a:spcAft>
                <a:spcPts val="0"/>
              </a:spcAft>
              <a:buClr>
                <a:schemeClr val="dk1"/>
              </a:buClr>
              <a:buSzPts val="1100"/>
              <a:buFont typeface="Arial"/>
              <a:buNone/>
            </a:pPr>
            <a:endParaRPr sz="1200" dirty="0">
              <a:latin typeface="Merriweather" panose="020B0604020202020204" charset="0"/>
            </a:endParaRPr>
          </a:p>
        </p:txBody>
      </p:sp>
      <p:sp>
        <p:nvSpPr>
          <p:cNvPr id="165" name="Google Shape;165;p16"/>
          <p:cNvSpPr txBox="1">
            <a:spLocks noGrp="1"/>
          </p:cNvSpPr>
          <p:nvPr>
            <p:ph type="body" idx="2"/>
          </p:nvPr>
        </p:nvSpPr>
        <p:spPr>
          <a:xfrm>
            <a:off x="914575" y="3957350"/>
            <a:ext cx="6411000" cy="677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dirty="0">
              <a:solidFill>
                <a:schemeClr val="accent2"/>
              </a:solidFill>
            </a:endParaRPr>
          </a:p>
          <a:p>
            <a:pPr marL="0" lvl="0" indent="0" algn="l" rtl="0">
              <a:spcBef>
                <a:spcPts val="0"/>
              </a:spcBef>
              <a:spcAft>
                <a:spcPts val="0"/>
              </a:spcAft>
              <a:buNone/>
            </a:pPr>
            <a:endParaRPr sz="1200" dirty="0">
              <a:solidFill>
                <a:schemeClr val="accent2"/>
              </a:solidFill>
            </a:endParaRPr>
          </a:p>
        </p:txBody>
      </p:sp>
      <p:sp>
        <p:nvSpPr>
          <p:cNvPr id="166" name="Google Shape;166;p16"/>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Software Stack </a:t>
            </a:r>
            <a:endParaRPr sz="2800" dirty="0"/>
          </a:p>
        </p:txBody>
      </p:sp>
      <p:sp>
        <p:nvSpPr>
          <p:cNvPr id="192" name="Google Shape;192;p20"/>
          <p:cNvSpPr txBox="1">
            <a:spLocks noGrp="1"/>
          </p:cNvSpPr>
          <p:nvPr>
            <p:ph type="body" idx="1"/>
          </p:nvPr>
        </p:nvSpPr>
        <p:spPr>
          <a:xfrm>
            <a:off x="914575" y="1584425"/>
            <a:ext cx="6999600" cy="29997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IN" dirty="0"/>
              <a:t>Application</a:t>
            </a:r>
          </a:p>
          <a:p>
            <a:pPr lvl="1">
              <a:buChar char="▰"/>
            </a:pPr>
            <a:r>
              <a:rPr lang="en-IN" dirty="0"/>
              <a:t>Python 3 </a:t>
            </a:r>
          </a:p>
          <a:p>
            <a:pPr lvl="1">
              <a:buChar char="▰"/>
            </a:pPr>
            <a:r>
              <a:rPr lang="en-US" dirty="0"/>
              <a:t>Tkinter (GUI)</a:t>
            </a:r>
          </a:p>
          <a:p>
            <a:pPr lvl="1">
              <a:buChar char="▰"/>
            </a:pPr>
            <a:r>
              <a:rPr lang="en-US" dirty="0" err="1"/>
              <a:t>PyPlot</a:t>
            </a:r>
            <a:r>
              <a:rPr lang="en-US" dirty="0"/>
              <a:t> &amp; Matplotlib (Graphing)</a:t>
            </a:r>
          </a:p>
          <a:p>
            <a:pPr lvl="1">
              <a:buChar char="▰"/>
            </a:pPr>
            <a:r>
              <a:rPr lang="en-US" dirty="0" err="1"/>
              <a:t>MySql</a:t>
            </a:r>
            <a:r>
              <a:rPr lang="en-US" dirty="0"/>
              <a:t>-Connector-Python (DB Connection)</a:t>
            </a:r>
            <a:endParaRPr lang="en-IN" dirty="0"/>
          </a:p>
          <a:p>
            <a:pPr marL="457200" lvl="0" indent="-381000" algn="l" rtl="0">
              <a:spcBef>
                <a:spcPts val="0"/>
              </a:spcBef>
              <a:spcAft>
                <a:spcPts val="0"/>
              </a:spcAft>
              <a:buSzPts val="2400"/>
              <a:buChar char="▰"/>
            </a:pPr>
            <a:r>
              <a:rPr lang="en-IN" dirty="0"/>
              <a:t>Database</a:t>
            </a:r>
          </a:p>
          <a:p>
            <a:pPr lvl="1">
              <a:buChar char="▰"/>
            </a:pPr>
            <a:r>
              <a:rPr lang="en-IN" dirty="0" err="1"/>
              <a:t>MySql</a:t>
            </a:r>
            <a:r>
              <a:rPr lang="en-IN" dirty="0"/>
              <a:t> Server</a:t>
            </a:r>
          </a:p>
          <a:p>
            <a:pPr marL="0" lvl="0" indent="0" algn="l" rtl="0">
              <a:spcBef>
                <a:spcPts val="600"/>
              </a:spcBef>
              <a:spcAft>
                <a:spcPts val="0"/>
              </a:spcAft>
              <a:buNone/>
            </a:pPr>
            <a:endParaRPr dirty="0"/>
          </a:p>
        </p:txBody>
      </p:sp>
      <p:sp>
        <p:nvSpPr>
          <p:cNvPr id="193" name="Google Shape;193;p20"/>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Steps Taken for Project Completion</a:t>
            </a:r>
            <a:endParaRPr dirty="0"/>
          </a:p>
        </p:txBody>
      </p:sp>
      <p:sp>
        <p:nvSpPr>
          <p:cNvPr id="227" name="Google Shape;227;p23"/>
          <p:cNvSpPr txBox="1">
            <a:spLocks noGrp="1"/>
          </p:cNvSpPr>
          <p:nvPr>
            <p:ph type="body" idx="1"/>
          </p:nvPr>
        </p:nvSpPr>
        <p:spPr>
          <a:xfrm>
            <a:off x="388795" y="1584425"/>
            <a:ext cx="2177100" cy="2957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Design </a:t>
            </a:r>
          </a:p>
          <a:p>
            <a:pPr marL="0" lvl="0" indent="0" algn="l" rtl="0">
              <a:spcBef>
                <a:spcPts val="600"/>
              </a:spcBef>
              <a:spcAft>
                <a:spcPts val="0"/>
              </a:spcAft>
              <a:buNone/>
            </a:pPr>
            <a:r>
              <a:rPr lang="en-IN" dirty="0"/>
              <a:t>Database designed and architecture finalized</a:t>
            </a:r>
          </a:p>
          <a:p>
            <a:pPr marL="0" lvl="0" indent="0" algn="l" rtl="0">
              <a:spcBef>
                <a:spcPts val="600"/>
              </a:spcBef>
              <a:spcAft>
                <a:spcPts val="0"/>
              </a:spcAft>
              <a:buNone/>
            </a:pPr>
            <a:r>
              <a:rPr lang="en" dirty="0"/>
              <a:t>U</a:t>
            </a:r>
            <a:r>
              <a:rPr lang="en-IN" dirty="0"/>
              <a:t>ser Interface was designed with ease to use in thought.</a:t>
            </a:r>
          </a:p>
        </p:txBody>
      </p:sp>
      <p:sp>
        <p:nvSpPr>
          <p:cNvPr id="228" name="Google Shape;228;p23"/>
          <p:cNvSpPr txBox="1">
            <a:spLocks noGrp="1"/>
          </p:cNvSpPr>
          <p:nvPr>
            <p:ph type="body" idx="2"/>
          </p:nvPr>
        </p:nvSpPr>
        <p:spPr>
          <a:xfrm>
            <a:off x="2761943" y="1599130"/>
            <a:ext cx="2177100" cy="2957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b="1" dirty="0"/>
              <a:t>Implementation	</a:t>
            </a:r>
          </a:p>
          <a:p>
            <a:pPr marL="0" lvl="0" indent="0" algn="l" rtl="0">
              <a:spcBef>
                <a:spcPts val="600"/>
              </a:spcBef>
              <a:spcAft>
                <a:spcPts val="0"/>
              </a:spcAft>
              <a:buNone/>
            </a:pPr>
            <a:r>
              <a:rPr lang="en-IN" dirty="0"/>
              <a:t>UI implemented in Python tkinter and DB connected to MySQL server using </a:t>
            </a:r>
            <a:r>
              <a:rPr lang="en-IN" dirty="0" err="1"/>
              <a:t>MySql</a:t>
            </a:r>
            <a:r>
              <a:rPr lang="en-IN" dirty="0"/>
              <a:t> co</a:t>
            </a:r>
            <a:r>
              <a:rPr lang="en" dirty="0"/>
              <a:t>nector.</a:t>
            </a:r>
          </a:p>
          <a:p>
            <a:pPr marL="0" lvl="0" indent="0" algn="l" rtl="0">
              <a:spcBef>
                <a:spcPts val="600"/>
              </a:spcBef>
              <a:spcAft>
                <a:spcPts val="0"/>
              </a:spcAft>
              <a:buNone/>
            </a:pPr>
            <a:r>
              <a:rPr lang="en" dirty="0"/>
              <a:t>Graphs implemented using Py</a:t>
            </a:r>
            <a:r>
              <a:rPr lang="en-IN" dirty="0"/>
              <a:t>plot and </a:t>
            </a:r>
            <a:r>
              <a:rPr lang="en-IN" dirty="0" err="1"/>
              <a:t>Matlabplt</a:t>
            </a:r>
            <a:r>
              <a:rPr lang="en-IN" dirty="0"/>
              <a:t> libraries.</a:t>
            </a:r>
            <a:endParaRPr dirty="0"/>
          </a:p>
        </p:txBody>
      </p:sp>
      <p:sp>
        <p:nvSpPr>
          <p:cNvPr id="229" name="Google Shape;229;p23"/>
          <p:cNvSpPr txBox="1">
            <a:spLocks noGrp="1"/>
          </p:cNvSpPr>
          <p:nvPr>
            <p:ph type="body" idx="3"/>
          </p:nvPr>
        </p:nvSpPr>
        <p:spPr>
          <a:xfrm>
            <a:off x="5241772" y="1599130"/>
            <a:ext cx="2568728" cy="2957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dirty="0"/>
              <a:t>Testing</a:t>
            </a:r>
            <a:endParaRPr b="1" dirty="0"/>
          </a:p>
          <a:p>
            <a:pPr marL="0" lvl="0" indent="0" algn="l" rtl="0">
              <a:spcBef>
                <a:spcPts val="600"/>
              </a:spcBef>
              <a:spcAft>
                <a:spcPts val="0"/>
              </a:spcAft>
              <a:buNone/>
            </a:pPr>
            <a:r>
              <a:rPr lang="en-US" dirty="0"/>
              <a:t>Cost Function and Date and Time stamping functions tested.</a:t>
            </a:r>
          </a:p>
          <a:p>
            <a:pPr marL="0" lvl="0" indent="0" algn="l" rtl="0">
              <a:spcBef>
                <a:spcPts val="600"/>
              </a:spcBef>
              <a:spcAft>
                <a:spcPts val="0"/>
              </a:spcAft>
              <a:buNone/>
            </a:pPr>
            <a:r>
              <a:rPr lang="en-US" dirty="0"/>
              <a:t>Owner details storage, stock updating, deletion, remaining space calculator and graphing functions tested</a:t>
            </a:r>
            <a:endParaRPr dirty="0"/>
          </a:p>
        </p:txBody>
      </p:sp>
      <p:sp>
        <p:nvSpPr>
          <p:cNvPr id="230" name="Google Shape;230;p23"/>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1"/>
          <p:cNvSpPr txBox="1">
            <a:spLocks noGrp="1"/>
          </p:cNvSpPr>
          <p:nvPr>
            <p:ph type="ctrTitle" idx="4294967295"/>
          </p:nvPr>
        </p:nvSpPr>
        <p:spPr>
          <a:xfrm>
            <a:off x="1834650" y="447970"/>
            <a:ext cx="54747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dirty="0"/>
              <a:t>Architecture</a:t>
            </a:r>
            <a:br>
              <a:rPr lang="en" sz="6000" dirty="0"/>
            </a:br>
            <a:r>
              <a:rPr lang="en" sz="2400" dirty="0"/>
              <a:t>(Connections)</a:t>
            </a:r>
            <a:endParaRPr sz="6000" dirty="0"/>
          </a:p>
        </p:txBody>
      </p:sp>
      <p:sp>
        <p:nvSpPr>
          <p:cNvPr id="213" name="Google Shape;213;p21"/>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8" name="Google Shape;260;p26">
            <a:extLst>
              <a:ext uri="{FF2B5EF4-FFF2-40B4-BE49-F238E27FC236}">
                <a16:creationId xmlns:a16="http://schemas.microsoft.com/office/drawing/2014/main" id="{89F54D56-048E-4DB7-A975-D8FFA769EE3A}"/>
              </a:ext>
            </a:extLst>
          </p:cNvPr>
          <p:cNvGrpSpPr/>
          <p:nvPr/>
        </p:nvGrpSpPr>
        <p:grpSpPr>
          <a:xfrm>
            <a:off x="59718" y="2386020"/>
            <a:ext cx="2820643" cy="1086033"/>
            <a:chOff x="3570910" y="1198100"/>
            <a:chExt cx="2401979" cy="924835"/>
          </a:xfrm>
        </p:grpSpPr>
        <p:sp>
          <p:nvSpPr>
            <p:cNvPr id="19" name="Google Shape;261;p26">
              <a:extLst>
                <a:ext uri="{FF2B5EF4-FFF2-40B4-BE49-F238E27FC236}">
                  <a16:creationId xmlns:a16="http://schemas.microsoft.com/office/drawing/2014/main" id="{1C2E2004-0019-4D44-91DA-A4C6917298F3}"/>
                </a:ext>
              </a:extLst>
            </p:cNvPr>
            <p:cNvSpPr/>
            <p:nvPr/>
          </p:nvSpPr>
          <p:spPr>
            <a:xfrm>
              <a:off x="5082391" y="1489286"/>
              <a:ext cx="890498" cy="129779"/>
            </a:xfrm>
            <a:prstGeom prst="rightArrow">
              <a:avLst>
                <a:gd name="adj1" fmla="val 25514"/>
                <a:gd name="adj2" fmla="val 6432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62;p26">
              <a:extLst>
                <a:ext uri="{FF2B5EF4-FFF2-40B4-BE49-F238E27FC236}">
                  <a16:creationId xmlns:a16="http://schemas.microsoft.com/office/drawing/2014/main" id="{D4697CC0-C13C-4A17-8012-250602CC3AC4}"/>
                </a:ext>
              </a:extLst>
            </p:cNvPr>
            <p:cNvSpPr/>
            <p:nvPr/>
          </p:nvSpPr>
          <p:spPr>
            <a:xfrm>
              <a:off x="4288708" y="1198100"/>
              <a:ext cx="565200" cy="565500"/>
            </a:xfrm>
            <a:prstGeom prst="ellipse">
              <a:avLst/>
            </a:prstGeom>
            <a:solidFill>
              <a:schemeClr val="accen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IBM Plex Sans"/>
                  <a:ea typeface="IBM Plex Sans"/>
                  <a:cs typeface="IBM Plex Sans"/>
                  <a:sym typeface="IBM Plex Sans"/>
                </a:rPr>
                <a:t>01</a:t>
              </a:r>
              <a:endParaRPr sz="1200" dirty="0">
                <a:solidFill>
                  <a:srgbClr val="FFFFFF"/>
                </a:solidFill>
                <a:latin typeface="IBM Plex Sans"/>
                <a:ea typeface="IBM Plex Sans"/>
                <a:cs typeface="IBM Plex Sans"/>
                <a:sym typeface="IBM Plex Sans"/>
              </a:endParaRPr>
            </a:p>
          </p:txBody>
        </p:sp>
        <p:sp>
          <p:nvSpPr>
            <p:cNvPr id="21" name="Google Shape;263;p26">
              <a:extLst>
                <a:ext uri="{FF2B5EF4-FFF2-40B4-BE49-F238E27FC236}">
                  <a16:creationId xmlns:a16="http://schemas.microsoft.com/office/drawing/2014/main" id="{995F543E-D0FA-4486-9440-B690020E6950}"/>
                </a:ext>
              </a:extLst>
            </p:cNvPr>
            <p:cNvSpPr txBox="1"/>
            <p:nvPr/>
          </p:nvSpPr>
          <p:spPr>
            <a:xfrm>
              <a:off x="3570910" y="1830113"/>
              <a:ext cx="2000788" cy="29282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IN" sz="1100" b="1" dirty="0">
                  <a:solidFill>
                    <a:schemeClr val="accent6"/>
                  </a:solidFill>
                  <a:latin typeface="IBM Plex Sans"/>
                  <a:ea typeface="IBM Plex Sans"/>
                  <a:cs typeface="IBM Plex Sans"/>
                  <a:sym typeface="IBM Plex Sans"/>
                </a:rPr>
                <a:t>KYC / </a:t>
              </a:r>
              <a:r>
                <a:rPr lang="en" sz="1100" b="1" dirty="0">
                  <a:solidFill>
                    <a:schemeClr val="accent6"/>
                  </a:solidFill>
                  <a:latin typeface="IBM Plex Sans"/>
                  <a:ea typeface="IBM Plex Sans"/>
                  <a:cs typeface="IBM Plex Sans"/>
                  <a:sym typeface="IBM Plex Sans"/>
                </a:rPr>
                <a:t>RFID / BARCODE SCANNER</a:t>
              </a:r>
              <a:endParaRPr sz="1100" b="1" dirty="0">
                <a:solidFill>
                  <a:schemeClr val="accent6"/>
                </a:solidFill>
                <a:latin typeface="IBM Plex Sans"/>
                <a:ea typeface="IBM Plex Sans"/>
                <a:cs typeface="IBM Plex Sans"/>
                <a:sym typeface="IBM Plex Sans"/>
              </a:endParaRPr>
            </a:p>
          </p:txBody>
        </p:sp>
      </p:grpSp>
      <p:grpSp>
        <p:nvGrpSpPr>
          <p:cNvPr id="22" name="Google Shape;260;p26">
            <a:extLst>
              <a:ext uri="{FF2B5EF4-FFF2-40B4-BE49-F238E27FC236}">
                <a16:creationId xmlns:a16="http://schemas.microsoft.com/office/drawing/2014/main" id="{33C9B653-E1B6-4D7E-9201-A96F456A7339}"/>
              </a:ext>
            </a:extLst>
          </p:cNvPr>
          <p:cNvGrpSpPr/>
          <p:nvPr/>
        </p:nvGrpSpPr>
        <p:grpSpPr>
          <a:xfrm>
            <a:off x="2357505" y="2386019"/>
            <a:ext cx="2245456" cy="1125741"/>
            <a:chOff x="3625279" y="1198100"/>
            <a:chExt cx="1912167" cy="958649"/>
          </a:xfrm>
        </p:grpSpPr>
        <p:sp>
          <p:nvSpPr>
            <p:cNvPr id="24" name="Google Shape;262;p26">
              <a:extLst>
                <a:ext uri="{FF2B5EF4-FFF2-40B4-BE49-F238E27FC236}">
                  <a16:creationId xmlns:a16="http://schemas.microsoft.com/office/drawing/2014/main" id="{1D3B9A53-65BF-41D2-A522-154447A2918C}"/>
                </a:ext>
              </a:extLst>
            </p:cNvPr>
            <p:cNvSpPr/>
            <p:nvPr/>
          </p:nvSpPr>
          <p:spPr>
            <a:xfrm>
              <a:off x="4288708" y="1198100"/>
              <a:ext cx="565200" cy="565500"/>
            </a:xfrm>
            <a:prstGeom prst="ellipse">
              <a:avLst/>
            </a:prstGeom>
            <a:solidFill>
              <a:schemeClr val="accen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IBM Plex Sans"/>
                  <a:ea typeface="IBM Plex Sans"/>
                  <a:cs typeface="IBM Plex Sans"/>
                  <a:sym typeface="IBM Plex Sans"/>
                </a:rPr>
                <a:t>02</a:t>
              </a:r>
              <a:endParaRPr sz="1200" dirty="0">
                <a:solidFill>
                  <a:srgbClr val="FFFFFF"/>
                </a:solidFill>
                <a:latin typeface="IBM Plex Sans"/>
                <a:ea typeface="IBM Plex Sans"/>
                <a:cs typeface="IBM Plex Sans"/>
                <a:sym typeface="IBM Plex Sans"/>
              </a:endParaRPr>
            </a:p>
          </p:txBody>
        </p:sp>
        <p:sp>
          <p:nvSpPr>
            <p:cNvPr id="25" name="Google Shape;263;p26">
              <a:extLst>
                <a:ext uri="{FF2B5EF4-FFF2-40B4-BE49-F238E27FC236}">
                  <a16:creationId xmlns:a16="http://schemas.microsoft.com/office/drawing/2014/main" id="{D03C91FC-63D3-41DF-8127-01D57211081E}"/>
                </a:ext>
              </a:extLst>
            </p:cNvPr>
            <p:cNvSpPr txBox="1"/>
            <p:nvPr/>
          </p:nvSpPr>
          <p:spPr>
            <a:xfrm>
              <a:off x="3625279" y="1863927"/>
              <a:ext cx="1912167" cy="29282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200" b="1" dirty="0">
                  <a:solidFill>
                    <a:schemeClr val="accent1"/>
                  </a:solidFill>
                  <a:latin typeface="IBM Plex Sans"/>
                  <a:ea typeface="IBM Plex Sans"/>
                  <a:cs typeface="IBM Plex Sans"/>
                  <a:sym typeface="IBM Plex Sans"/>
                </a:rPr>
                <a:t> </a:t>
              </a:r>
              <a:r>
                <a:rPr lang="en-US" sz="1200" b="1" dirty="0">
                  <a:solidFill>
                    <a:schemeClr val="accent6"/>
                  </a:solidFill>
                  <a:latin typeface="IBM Plex Sans"/>
                  <a:ea typeface="IBM Plex Sans"/>
                  <a:cs typeface="IBM Plex Sans"/>
                  <a:sym typeface="IBM Plex Sans"/>
                </a:rPr>
                <a:t>Front End Application</a:t>
              </a:r>
              <a:endParaRPr sz="1200" b="1" dirty="0">
                <a:solidFill>
                  <a:schemeClr val="accent6"/>
                </a:solidFill>
                <a:latin typeface="IBM Plex Sans"/>
                <a:ea typeface="IBM Plex Sans"/>
                <a:cs typeface="IBM Plex Sans"/>
                <a:sym typeface="IBM Plex Sans"/>
              </a:endParaRPr>
            </a:p>
          </p:txBody>
        </p:sp>
      </p:grpSp>
      <p:sp>
        <p:nvSpPr>
          <p:cNvPr id="26" name="Google Shape;261;p26">
            <a:extLst>
              <a:ext uri="{FF2B5EF4-FFF2-40B4-BE49-F238E27FC236}">
                <a16:creationId xmlns:a16="http://schemas.microsoft.com/office/drawing/2014/main" id="{5F2F673B-7476-432D-B8C8-58F343BDA7A7}"/>
              </a:ext>
            </a:extLst>
          </p:cNvPr>
          <p:cNvSpPr/>
          <p:nvPr/>
        </p:nvSpPr>
        <p:spPr>
          <a:xfrm>
            <a:off x="4280166" y="2592820"/>
            <a:ext cx="1045711" cy="179213"/>
          </a:xfrm>
          <a:prstGeom prst="rightArrow">
            <a:avLst>
              <a:gd name="adj1" fmla="val 25514"/>
              <a:gd name="adj2" fmla="val 6432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 name="Google Shape;260;p26">
            <a:extLst>
              <a:ext uri="{FF2B5EF4-FFF2-40B4-BE49-F238E27FC236}">
                <a16:creationId xmlns:a16="http://schemas.microsoft.com/office/drawing/2014/main" id="{507DBCBF-6341-4C92-8F77-19E0A351CB5E}"/>
              </a:ext>
            </a:extLst>
          </p:cNvPr>
          <p:cNvGrpSpPr/>
          <p:nvPr/>
        </p:nvGrpSpPr>
        <p:grpSpPr>
          <a:xfrm>
            <a:off x="5049931" y="2386018"/>
            <a:ext cx="1965635" cy="1125739"/>
            <a:chOff x="3734368" y="1198100"/>
            <a:chExt cx="1673879" cy="958647"/>
          </a:xfrm>
        </p:grpSpPr>
        <p:sp>
          <p:nvSpPr>
            <p:cNvPr id="28" name="Google Shape;262;p26">
              <a:extLst>
                <a:ext uri="{FF2B5EF4-FFF2-40B4-BE49-F238E27FC236}">
                  <a16:creationId xmlns:a16="http://schemas.microsoft.com/office/drawing/2014/main" id="{FFFEE4E4-123B-438E-9172-32F83FD8FEB6}"/>
                </a:ext>
              </a:extLst>
            </p:cNvPr>
            <p:cNvSpPr/>
            <p:nvPr/>
          </p:nvSpPr>
          <p:spPr>
            <a:xfrm>
              <a:off x="4288708" y="1198100"/>
              <a:ext cx="565200" cy="565500"/>
            </a:xfrm>
            <a:prstGeom prst="ellipse">
              <a:avLst/>
            </a:prstGeom>
            <a:solidFill>
              <a:schemeClr val="accen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IBM Plex Sans"/>
                  <a:ea typeface="IBM Plex Sans"/>
                  <a:cs typeface="IBM Plex Sans"/>
                  <a:sym typeface="IBM Plex Sans"/>
                </a:rPr>
                <a:t>03</a:t>
              </a:r>
              <a:endParaRPr sz="1200" dirty="0">
                <a:solidFill>
                  <a:srgbClr val="FFFFFF"/>
                </a:solidFill>
                <a:latin typeface="IBM Plex Sans"/>
                <a:ea typeface="IBM Plex Sans"/>
                <a:cs typeface="IBM Plex Sans"/>
                <a:sym typeface="IBM Plex Sans"/>
              </a:endParaRPr>
            </a:p>
          </p:txBody>
        </p:sp>
        <p:sp>
          <p:nvSpPr>
            <p:cNvPr id="29" name="Google Shape;263;p26">
              <a:extLst>
                <a:ext uri="{FF2B5EF4-FFF2-40B4-BE49-F238E27FC236}">
                  <a16:creationId xmlns:a16="http://schemas.microsoft.com/office/drawing/2014/main" id="{B20CD814-ACB1-4998-819D-704FA115A447}"/>
                </a:ext>
              </a:extLst>
            </p:cNvPr>
            <p:cNvSpPr txBox="1"/>
            <p:nvPr/>
          </p:nvSpPr>
          <p:spPr>
            <a:xfrm>
              <a:off x="3734368" y="1863925"/>
              <a:ext cx="1673879" cy="29282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200" b="1" dirty="0">
                  <a:solidFill>
                    <a:schemeClr val="accent6"/>
                  </a:solidFill>
                  <a:latin typeface="IBM Plex Sans"/>
                  <a:ea typeface="IBM Plex Sans"/>
                  <a:cs typeface="IBM Plex Sans"/>
                  <a:sym typeface="IBM Plex Sans"/>
                </a:rPr>
                <a:t>SQL Server Database</a:t>
              </a:r>
              <a:endParaRPr sz="1200" b="1" dirty="0">
                <a:solidFill>
                  <a:schemeClr val="accent6"/>
                </a:solidFill>
                <a:latin typeface="IBM Plex Sans"/>
                <a:ea typeface="IBM Plex Sans"/>
                <a:cs typeface="IBM Plex Sans"/>
                <a:sym typeface="IBM Plex Sans"/>
              </a:endParaRPr>
            </a:p>
          </p:txBody>
        </p:sp>
      </p:grpSp>
      <p:sp>
        <p:nvSpPr>
          <p:cNvPr id="30" name="Google Shape;263;p26">
            <a:extLst>
              <a:ext uri="{FF2B5EF4-FFF2-40B4-BE49-F238E27FC236}">
                <a16:creationId xmlns:a16="http://schemas.microsoft.com/office/drawing/2014/main" id="{00BFA757-81EA-4752-A207-C58FC5EEAE13}"/>
              </a:ext>
            </a:extLst>
          </p:cNvPr>
          <p:cNvSpPr txBox="1"/>
          <p:nvPr/>
        </p:nvSpPr>
        <p:spPr>
          <a:xfrm>
            <a:off x="251662" y="4186681"/>
            <a:ext cx="1965635" cy="343861"/>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dirty="0">
                <a:solidFill>
                  <a:schemeClr val="accent6"/>
                </a:solidFill>
                <a:latin typeface="IBM Plex Sans"/>
                <a:ea typeface="IBM Plex Sans"/>
                <a:cs typeface="IBM Plex Sans"/>
                <a:sym typeface="IBM Plex Sans"/>
              </a:rPr>
              <a:t>RFID / BARCOD</a:t>
            </a:r>
            <a:r>
              <a:rPr lang="en-IN" sz="1200" b="1" dirty="0">
                <a:solidFill>
                  <a:schemeClr val="accent6"/>
                </a:solidFill>
                <a:latin typeface="IBM Plex Sans"/>
                <a:ea typeface="IBM Plex Sans"/>
                <a:cs typeface="IBM Plex Sans"/>
                <a:sym typeface="IBM Plex Sans"/>
              </a:rPr>
              <a:t>E TAG ATTACHED TO LIVESTOCK</a:t>
            </a:r>
          </a:p>
          <a:p>
            <a:pPr marL="0" lvl="0" indent="0" algn="ctr" rtl="0">
              <a:lnSpc>
                <a:spcPct val="115000"/>
              </a:lnSpc>
              <a:spcBef>
                <a:spcPts val="0"/>
              </a:spcBef>
              <a:spcAft>
                <a:spcPts val="0"/>
              </a:spcAft>
              <a:buNone/>
            </a:pPr>
            <a:r>
              <a:rPr lang="en-IN" sz="1200" b="1" dirty="0">
                <a:solidFill>
                  <a:schemeClr val="accent6"/>
                </a:solidFill>
                <a:latin typeface="IBM Plex Sans"/>
                <a:ea typeface="IBM Plex Sans"/>
                <a:cs typeface="IBM Plex Sans"/>
                <a:sym typeface="IBM Plex Sans"/>
              </a:rPr>
              <a:t>(Optional)</a:t>
            </a:r>
            <a:endParaRPr sz="1200" dirty="0">
              <a:solidFill>
                <a:schemeClr val="accent6"/>
              </a:solidFill>
              <a:latin typeface="IBM Plex Sans"/>
              <a:ea typeface="IBM Plex Sans"/>
              <a:cs typeface="IBM Plex Sans"/>
              <a:sym typeface="IBM Plex Sans"/>
            </a:endParaRPr>
          </a:p>
        </p:txBody>
      </p:sp>
      <p:sp>
        <p:nvSpPr>
          <p:cNvPr id="31" name="Google Shape;261;p26">
            <a:extLst>
              <a:ext uri="{FF2B5EF4-FFF2-40B4-BE49-F238E27FC236}">
                <a16:creationId xmlns:a16="http://schemas.microsoft.com/office/drawing/2014/main" id="{E8A0EEBE-2F9D-4E3F-B14F-66F901D6E33F}"/>
              </a:ext>
            </a:extLst>
          </p:cNvPr>
          <p:cNvSpPr/>
          <p:nvPr/>
        </p:nvSpPr>
        <p:spPr>
          <a:xfrm rot="16200000">
            <a:off x="942045" y="3820518"/>
            <a:ext cx="584870" cy="152361"/>
          </a:xfrm>
          <a:prstGeom prst="rightArrow">
            <a:avLst>
              <a:gd name="adj1" fmla="val 25514"/>
              <a:gd name="adj2" fmla="val 6432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61;p26">
            <a:extLst>
              <a:ext uri="{FF2B5EF4-FFF2-40B4-BE49-F238E27FC236}">
                <a16:creationId xmlns:a16="http://schemas.microsoft.com/office/drawing/2014/main" id="{4D045396-9E9E-488B-A5FD-EFAF20926412}"/>
              </a:ext>
            </a:extLst>
          </p:cNvPr>
          <p:cNvSpPr/>
          <p:nvPr/>
        </p:nvSpPr>
        <p:spPr>
          <a:xfrm rot="10800000">
            <a:off x="4280166" y="2757177"/>
            <a:ext cx="1045711" cy="179213"/>
          </a:xfrm>
          <a:prstGeom prst="rightArrow">
            <a:avLst>
              <a:gd name="adj1" fmla="val 25514"/>
              <a:gd name="adj2" fmla="val 6432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261;p26">
            <a:extLst>
              <a:ext uri="{FF2B5EF4-FFF2-40B4-BE49-F238E27FC236}">
                <a16:creationId xmlns:a16="http://schemas.microsoft.com/office/drawing/2014/main" id="{B6BE72A7-A0D9-42F8-AFC2-5CC7E5E35421}"/>
              </a:ext>
            </a:extLst>
          </p:cNvPr>
          <p:cNvSpPr/>
          <p:nvPr/>
        </p:nvSpPr>
        <p:spPr>
          <a:xfrm rot="5400000">
            <a:off x="3163838" y="3764142"/>
            <a:ext cx="609182" cy="152362"/>
          </a:xfrm>
          <a:prstGeom prst="rightArrow">
            <a:avLst>
              <a:gd name="adj1" fmla="val 25514"/>
              <a:gd name="adj2" fmla="val 6432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263;p26">
            <a:extLst>
              <a:ext uri="{FF2B5EF4-FFF2-40B4-BE49-F238E27FC236}">
                <a16:creationId xmlns:a16="http://schemas.microsoft.com/office/drawing/2014/main" id="{2F1F1085-3F36-49E7-9174-5C3E8691398D}"/>
              </a:ext>
            </a:extLst>
          </p:cNvPr>
          <p:cNvSpPr txBox="1"/>
          <p:nvPr/>
        </p:nvSpPr>
        <p:spPr>
          <a:xfrm>
            <a:off x="2261779" y="4120040"/>
            <a:ext cx="2541242" cy="750523"/>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200" b="1" dirty="0">
                <a:solidFill>
                  <a:schemeClr val="accent6"/>
                </a:solidFill>
                <a:latin typeface="IBM Plex Sans"/>
                <a:ea typeface="IBM Plex Sans"/>
                <a:cs typeface="IBM Plex Sans"/>
                <a:sym typeface="IBM Plex Sans"/>
              </a:rPr>
              <a:t>Ownership Details,</a:t>
            </a:r>
          </a:p>
          <a:p>
            <a:pPr marL="0" lvl="0" indent="0" algn="ctr" rtl="0">
              <a:lnSpc>
                <a:spcPct val="115000"/>
              </a:lnSpc>
              <a:spcBef>
                <a:spcPts val="0"/>
              </a:spcBef>
              <a:spcAft>
                <a:spcPts val="0"/>
              </a:spcAft>
              <a:buNone/>
            </a:pPr>
            <a:r>
              <a:rPr lang="en-US" sz="1200" b="1" dirty="0">
                <a:solidFill>
                  <a:schemeClr val="accent6"/>
                </a:solidFill>
                <a:latin typeface="IBM Plex Sans"/>
                <a:ea typeface="IBM Plex Sans"/>
                <a:cs typeface="IBM Plex Sans"/>
                <a:sym typeface="IBM Plex Sans"/>
              </a:rPr>
              <a:t>Cost Details</a:t>
            </a:r>
          </a:p>
          <a:p>
            <a:pPr marL="0" lvl="0" indent="0" algn="ctr" rtl="0">
              <a:lnSpc>
                <a:spcPct val="115000"/>
              </a:lnSpc>
              <a:spcBef>
                <a:spcPts val="0"/>
              </a:spcBef>
              <a:spcAft>
                <a:spcPts val="0"/>
              </a:spcAft>
              <a:buNone/>
            </a:pPr>
            <a:r>
              <a:rPr lang="en-US" sz="1200" b="1" dirty="0">
                <a:solidFill>
                  <a:schemeClr val="accent6"/>
                </a:solidFill>
                <a:latin typeface="IBM Plex Sans"/>
                <a:ea typeface="IBM Plex Sans"/>
                <a:cs typeface="IBM Plex Sans"/>
                <a:sym typeface="IBM Plex Sans"/>
              </a:rPr>
              <a:t>Graphical Visualization</a:t>
            </a:r>
          </a:p>
          <a:p>
            <a:pPr marL="0" lvl="0" indent="0" algn="ctr" rtl="0">
              <a:lnSpc>
                <a:spcPct val="115000"/>
              </a:lnSpc>
              <a:spcBef>
                <a:spcPts val="0"/>
              </a:spcBef>
              <a:spcAft>
                <a:spcPts val="0"/>
              </a:spcAft>
              <a:buNone/>
            </a:pPr>
            <a:r>
              <a:rPr lang="en-US" sz="1200" b="1" dirty="0">
                <a:solidFill>
                  <a:schemeClr val="accent6"/>
                </a:solidFill>
                <a:latin typeface="IBM Plex Sans"/>
                <a:ea typeface="IBM Plex Sans"/>
                <a:cs typeface="IBM Plex Sans"/>
                <a:sym typeface="IBM Plex Sans"/>
              </a:rPr>
              <a:t>Data Exported to Excel, CSV</a:t>
            </a:r>
            <a:endParaRPr sz="1200" b="1" dirty="0">
              <a:solidFill>
                <a:schemeClr val="accent6"/>
              </a:solidFill>
              <a:latin typeface="IBM Plex Sans"/>
              <a:ea typeface="IBM Plex Sans"/>
              <a:cs typeface="IBM Plex Sans"/>
              <a:sym typeface="IBM Plex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22"/>
          <p:cNvSpPr txBox="1">
            <a:spLocks noGrp="1"/>
          </p:cNvSpPr>
          <p:nvPr>
            <p:ph type="title"/>
          </p:nvPr>
        </p:nvSpPr>
        <p:spPr>
          <a:xfrm>
            <a:off x="914575" y="495875"/>
            <a:ext cx="6026700" cy="813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800" dirty="0"/>
              <a:t>Expected Results</a:t>
            </a:r>
            <a:endParaRPr sz="2800" dirty="0"/>
          </a:p>
        </p:txBody>
      </p:sp>
      <p:sp>
        <p:nvSpPr>
          <p:cNvPr id="221" name="Google Shape;221;p22"/>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Text Placeholder 2">
            <a:extLst>
              <a:ext uri="{FF2B5EF4-FFF2-40B4-BE49-F238E27FC236}">
                <a16:creationId xmlns:a16="http://schemas.microsoft.com/office/drawing/2014/main" id="{9DCA6E9F-079A-4924-AC31-ABF19D6DE7D8}"/>
              </a:ext>
            </a:extLst>
          </p:cNvPr>
          <p:cNvSpPr>
            <a:spLocks noGrp="1"/>
          </p:cNvSpPr>
          <p:nvPr>
            <p:ph type="body" idx="2"/>
          </p:nvPr>
        </p:nvSpPr>
        <p:spPr>
          <a:xfrm>
            <a:off x="464820" y="1584425"/>
            <a:ext cx="7449358" cy="2957100"/>
          </a:xfrm>
        </p:spPr>
        <p:txBody>
          <a:bodyPr/>
          <a:lstStyle/>
          <a:p>
            <a:r>
              <a:rPr lang="en-US" dirty="0"/>
              <a:t>Proper livestock count, space monitoring and stocking /destocking  time details stored correctly.</a:t>
            </a:r>
          </a:p>
          <a:p>
            <a:r>
              <a:rPr lang="en-US" dirty="0"/>
              <a:t>Graphical visualization of plot occupancy, livestock count and storage left</a:t>
            </a:r>
          </a:p>
          <a:p>
            <a:r>
              <a:rPr lang="en-US" dirty="0"/>
              <a:t>Unique identification of livestock owner and details stored with AADHAR ID which can be used to avail government benefits.</a:t>
            </a:r>
          </a:p>
          <a:p>
            <a:r>
              <a:rPr lang="en-US" dirty="0"/>
              <a:t>Automatic and accurate storage Fee Calculation.</a:t>
            </a:r>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89"/>
        <p:cNvGrpSpPr/>
        <p:nvPr/>
      </p:nvGrpSpPr>
      <p:grpSpPr>
        <a:xfrm>
          <a:off x="0" y="0"/>
          <a:ext cx="0" cy="0"/>
          <a:chOff x="0" y="0"/>
          <a:chExt cx="0" cy="0"/>
        </a:xfrm>
      </p:grpSpPr>
      <p:sp>
        <p:nvSpPr>
          <p:cNvPr id="390" name="Google Shape;390;p36"/>
          <p:cNvSpPr/>
          <p:nvPr/>
        </p:nvSpPr>
        <p:spPr>
          <a:xfrm>
            <a:off x="3829050" y="-50"/>
            <a:ext cx="5314800" cy="5143500"/>
          </a:xfrm>
          <a:prstGeom prst="parallelogram">
            <a:avLst>
              <a:gd name="adj" fmla="val 55588"/>
            </a:avLst>
          </a:pr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txBox="1">
            <a:spLocks noGrp="1"/>
          </p:cNvSpPr>
          <p:nvPr>
            <p:ph type="body" idx="4294967295"/>
          </p:nvPr>
        </p:nvSpPr>
        <p:spPr>
          <a:xfrm>
            <a:off x="1266825" y="671150"/>
            <a:ext cx="4695900" cy="1235400"/>
          </a:xfrm>
          <a:prstGeom prst="rect">
            <a:avLst/>
          </a:prstGeom>
        </p:spPr>
        <p:txBody>
          <a:bodyPr spcFirstLastPara="1" wrap="square" lIns="0" tIns="0" rIns="0" bIns="0" anchor="t" anchorCtr="0">
            <a:noAutofit/>
          </a:bodyPr>
          <a:lstStyle/>
          <a:p>
            <a:pPr marL="0" lvl="0" indent="0">
              <a:buNone/>
            </a:pPr>
            <a:r>
              <a:rPr lang="en-US" sz="1800" dirty="0"/>
              <a:t>Application Snapshots</a:t>
            </a:r>
            <a:endParaRPr sz="1800" dirty="0"/>
          </a:p>
        </p:txBody>
      </p:sp>
      <p:sp>
        <p:nvSpPr>
          <p:cNvPr id="393" name="Google Shape;393;p36"/>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pic>
        <p:nvPicPr>
          <p:cNvPr id="3" name="Picture 2">
            <a:extLst>
              <a:ext uri="{FF2B5EF4-FFF2-40B4-BE49-F238E27FC236}">
                <a16:creationId xmlns:a16="http://schemas.microsoft.com/office/drawing/2014/main" id="{3919CBEA-F7D6-4C80-9D04-1EBD0F3F2F1A}"/>
              </a:ext>
            </a:extLst>
          </p:cNvPr>
          <p:cNvPicPr>
            <a:picLocks noChangeAspect="1"/>
          </p:cNvPicPr>
          <p:nvPr/>
        </p:nvPicPr>
        <p:blipFill>
          <a:blip r:embed="rId3"/>
          <a:stretch>
            <a:fillRect/>
          </a:stretch>
        </p:blipFill>
        <p:spPr>
          <a:xfrm>
            <a:off x="1493034" y="1288850"/>
            <a:ext cx="1627244" cy="3591679"/>
          </a:xfrm>
          <a:prstGeom prst="rect">
            <a:avLst/>
          </a:prstGeom>
        </p:spPr>
      </p:pic>
    </p:spTree>
    <p:extLst>
      <p:ext uri="{BB962C8B-B14F-4D97-AF65-F5344CB8AC3E}">
        <p14:creationId xmlns:p14="http://schemas.microsoft.com/office/powerpoint/2010/main" val="285804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89"/>
        <p:cNvGrpSpPr/>
        <p:nvPr/>
      </p:nvGrpSpPr>
      <p:grpSpPr>
        <a:xfrm>
          <a:off x="0" y="0"/>
          <a:ext cx="0" cy="0"/>
          <a:chOff x="0" y="0"/>
          <a:chExt cx="0" cy="0"/>
        </a:xfrm>
      </p:grpSpPr>
      <p:sp>
        <p:nvSpPr>
          <p:cNvPr id="390" name="Google Shape;390;p36"/>
          <p:cNvSpPr/>
          <p:nvPr/>
        </p:nvSpPr>
        <p:spPr>
          <a:xfrm>
            <a:off x="3829050" y="-50"/>
            <a:ext cx="5314800" cy="5143500"/>
          </a:xfrm>
          <a:prstGeom prst="parallelogram">
            <a:avLst>
              <a:gd name="adj" fmla="val 55588"/>
            </a:avLst>
          </a:pr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txBox="1">
            <a:spLocks noGrp="1"/>
          </p:cNvSpPr>
          <p:nvPr>
            <p:ph type="body" idx="4294967295"/>
          </p:nvPr>
        </p:nvSpPr>
        <p:spPr>
          <a:xfrm>
            <a:off x="1266825" y="671150"/>
            <a:ext cx="4695900" cy="1235400"/>
          </a:xfrm>
          <a:prstGeom prst="rect">
            <a:avLst/>
          </a:prstGeom>
        </p:spPr>
        <p:txBody>
          <a:bodyPr spcFirstLastPara="1" wrap="square" lIns="0" tIns="0" rIns="0" bIns="0" anchor="t" anchorCtr="0">
            <a:noAutofit/>
          </a:bodyPr>
          <a:lstStyle/>
          <a:p>
            <a:pPr marL="0" lvl="0" indent="0">
              <a:buNone/>
            </a:pPr>
            <a:r>
              <a:rPr lang="en-US" sz="1800" dirty="0"/>
              <a:t>Application Snapshots</a:t>
            </a:r>
            <a:endParaRPr sz="1800" dirty="0"/>
          </a:p>
        </p:txBody>
      </p:sp>
      <p:sp>
        <p:nvSpPr>
          <p:cNvPr id="392" name="Google Shape;392;p36"/>
          <p:cNvSpPr/>
          <p:nvPr/>
        </p:nvSpPr>
        <p:spPr>
          <a:xfrm>
            <a:off x="4038750" y="2209200"/>
            <a:ext cx="3600000" cy="229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accent3"/>
                </a:solidFill>
                <a:latin typeface="IBM Plex Sans"/>
                <a:ea typeface="IBM Plex Sans"/>
                <a:cs typeface="IBM Plex Sans"/>
                <a:sym typeface="IBM Plex Sans"/>
              </a:rPr>
              <a:t>Place your screenshot here</a:t>
            </a:r>
            <a:endParaRPr sz="1000" dirty="0">
              <a:solidFill>
                <a:schemeClr val="accent3"/>
              </a:solidFill>
              <a:latin typeface="IBM Plex Sans"/>
              <a:ea typeface="IBM Plex Sans"/>
              <a:cs typeface="IBM Plex Sans"/>
              <a:sym typeface="IBM Plex Sans"/>
            </a:endParaRPr>
          </a:p>
        </p:txBody>
      </p:sp>
      <p:sp>
        <p:nvSpPr>
          <p:cNvPr id="393" name="Google Shape;393;p36"/>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pic>
        <p:nvPicPr>
          <p:cNvPr id="3" name="Picture 2">
            <a:extLst>
              <a:ext uri="{FF2B5EF4-FFF2-40B4-BE49-F238E27FC236}">
                <a16:creationId xmlns:a16="http://schemas.microsoft.com/office/drawing/2014/main" id="{D13607CC-1FEA-4CD7-834E-797F12572777}"/>
              </a:ext>
            </a:extLst>
          </p:cNvPr>
          <p:cNvPicPr>
            <a:picLocks noChangeAspect="1"/>
          </p:cNvPicPr>
          <p:nvPr/>
        </p:nvPicPr>
        <p:blipFill>
          <a:blip r:embed="rId3"/>
          <a:stretch>
            <a:fillRect/>
          </a:stretch>
        </p:blipFill>
        <p:spPr>
          <a:xfrm>
            <a:off x="520911" y="1765759"/>
            <a:ext cx="3173334" cy="2520271"/>
          </a:xfrm>
          <a:prstGeom prst="rect">
            <a:avLst/>
          </a:prstGeom>
        </p:spPr>
      </p:pic>
      <p:pic>
        <p:nvPicPr>
          <p:cNvPr id="5" name="Picture 4">
            <a:extLst>
              <a:ext uri="{FF2B5EF4-FFF2-40B4-BE49-F238E27FC236}">
                <a16:creationId xmlns:a16="http://schemas.microsoft.com/office/drawing/2014/main" id="{7C0AD26E-4C06-46CD-846F-2ABC159A1953}"/>
              </a:ext>
            </a:extLst>
          </p:cNvPr>
          <p:cNvPicPr>
            <a:picLocks noChangeAspect="1"/>
          </p:cNvPicPr>
          <p:nvPr/>
        </p:nvPicPr>
        <p:blipFill>
          <a:blip r:embed="rId4"/>
          <a:stretch>
            <a:fillRect/>
          </a:stretch>
        </p:blipFill>
        <p:spPr>
          <a:xfrm>
            <a:off x="4180064" y="1765759"/>
            <a:ext cx="2898916" cy="25229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89"/>
        <p:cNvGrpSpPr/>
        <p:nvPr/>
      </p:nvGrpSpPr>
      <p:grpSpPr>
        <a:xfrm>
          <a:off x="0" y="0"/>
          <a:ext cx="0" cy="0"/>
          <a:chOff x="0" y="0"/>
          <a:chExt cx="0" cy="0"/>
        </a:xfrm>
      </p:grpSpPr>
      <p:sp>
        <p:nvSpPr>
          <p:cNvPr id="390" name="Google Shape;390;p36"/>
          <p:cNvSpPr/>
          <p:nvPr/>
        </p:nvSpPr>
        <p:spPr>
          <a:xfrm>
            <a:off x="3829050" y="-50"/>
            <a:ext cx="5314800" cy="5143500"/>
          </a:xfrm>
          <a:prstGeom prst="parallelogram">
            <a:avLst>
              <a:gd name="adj" fmla="val 55588"/>
            </a:avLst>
          </a:pr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txBox="1">
            <a:spLocks noGrp="1"/>
          </p:cNvSpPr>
          <p:nvPr>
            <p:ph type="body" idx="4294967295"/>
          </p:nvPr>
        </p:nvSpPr>
        <p:spPr>
          <a:xfrm>
            <a:off x="1266825" y="671150"/>
            <a:ext cx="4695900" cy="1235400"/>
          </a:xfrm>
          <a:prstGeom prst="rect">
            <a:avLst/>
          </a:prstGeom>
        </p:spPr>
        <p:txBody>
          <a:bodyPr spcFirstLastPara="1" wrap="square" lIns="0" tIns="0" rIns="0" bIns="0" anchor="t" anchorCtr="0">
            <a:noAutofit/>
          </a:bodyPr>
          <a:lstStyle/>
          <a:p>
            <a:pPr marL="0" lvl="0" indent="0">
              <a:buNone/>
            </a:pPr>
            <a:r>
              <a:rPr lang="en-US" sz="1800" dirty="0"/>
              <a:t>Application Snapshots</a:t>
            </a:r>
            <a:endParaRPr sz="1800" dirty="0"/>
          </a:p>
        </p:txBody>
      </p:sp>
      <p:sp>
        <p:nvSpPr>
          <p:cNvPr id="392" name="Google Shape;392;p36"/>
          <p:cNvSpPr/>
          <p:nvPr/>
        </p:nvSpPr>
        <p:spPr>
          <a:xfrm>
            <a:off x="4038750" y="2209200"/>
            <a:ext cx="3600000" cy="229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accent3"/>
                </a:solidFill>
                <a:latin typeface="IBM Plex Sans"/>
                <a:ea typeface="IBM Plex Sans"/>
                <a:cs typeface="IBM Plex Sans"/>
                <a:sym typeface="IBM Plex Sans"/>
              </a:rPr>
              <a:t>Place your screenshot here</a:t>
            </a:r>
            <a:endParaRPr sz="1000" dirty="0">
              <a:solidFill>
                <a:schemeClr val="accent3"/>
              </a:solidFill>
              <a:latin typeface="IBM Plex Sans"/>
              <a:ea typeface="IBM Plex Sans"/>
              <a:cs typeface="IBM Plex Sans"/>
              <a:sym typeface="IBM Plex Sans"/>
            </a:endParaRPr>
          </a:p>
        </p:txBody>
      </p:sp>
      <p:sp>
        <p:nvSpPr>
          <p:cNvPr id="393" name="Google Shape;393;p36"/>
          <p:cNvSpPr txBox="1">
            <a:spLocks noGrp="1"/>
          </p:cNvSpPr>
          <p:nvPr>
            <p:ph type="sldNum" idx="12"/>
          </p:nvPr>
        </p:nvSpPr>
        <p:spPr>
          <a:xfrm>
            <a:off x="8557525" y="0"/>
            <a:ext cx="4341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pic>
        <p:nvPicPr>
          <p:cNvPr id="4" name="Picture 3">
            <a:extLst>
              <a:ext uri="{FF2B5EF4-FFF2-40B4-BE49-F238E27FC236}">
                <a16:creationId xmlns:a16="http://schemas.microsoft.com/office/drawing/2014/main" id="{FE230272-E80B-428C-84E5-8999D8CA2067}"/>
              </a:ext>
            </a:extLst>
          </p:cNvPr>
          <p:cNvPicPr>
            <a:picLocks noChangeAspect="1"/>
          </p:cNvPicPr>
          <p:nvPr/>
        </p:nvPicPr>
        <p:blipFill>
          <a:blip r:embed="rId3"/>
          <a:stretch>
            <a:fillRect/>
          </a:stretch>
        </p:blipFill>
        <p:spPr>
          <a:xfrm>
            <a:off x="762000" y="445720"/>
            <a:ext cx="7620000" cy="4251960"/>
          </a:xfrm>
          <a:prstGeom prst="rect">
            <a:avLst/>
          </a:prstGeom>
        </p:spPr>
      </p:pic>
    </p:spTree>
    <p:extLst>
      <p:ext uri="{BB962C8B-B14F-4D97-AF65-F5344CB8AC3E}">
        <p14:creationId xmlns:p14="http://schemas.microsoft.com/office/powerpoint/2010/main" val="536473979"/>
      </p:ext>
    </p:extLst>
  </p:cSld>
  <p:clrMapOvr>
    <a:masterClrMapping/>
  </p:clrMapOvr>
</p:sld>
</file>

<file path=ppt/theme/theme1.xml><?xml version="1.0" encoding="utf-8"?>
<a:theme xmlns:a="http://schemas.openxmlformats.org/drawingml/2006/main" name="Surrey template">
  <a:themeElements>
    <a:clrScheme name="Custom 347">
      <a:dk1>
        <a:srgbClr val="061E3A"/>
      </a:dk1>
      <a:lt1>
        <a:srgbClr val="FFFFFF"/>
      </a:lt1>
      <a:dk2>
        <a:srgbClr val="757C83"/>
      </a:dk2>
      <a:lt2>
        <a:srgbClr val="EBF0F3"/>
      </a:lt2>
      <a:accent1>
        <a:srgbClr val="7FCA20"/>
      </a:accent1>
      <a:accent2>
        <a:srgbClr val="02C1D3"/>
      </a:accent2>
      <a:accent3>
        <a:srgbClr val="66BDE8"/>
      </a:accent3>
      <a:accent4>
        <a:srgbClr val="1985D2"/>
      </a:accent4>
      <a:accent5>
        <a:srgbClr val="184880"/>
      </a:accent5>
      <a:accent6>
        <a:srgbClr val="061E3A"/>
      </a:accent6>
      <a:hlink>
        <a:srgbClr val="1985D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407</Words>
  <Application>Microsoft Office PowerPoint</Application>
  <PresentationFormat>On-screen Show (16:9)</PresentationFormat>
  <Paragraphs>60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Merriweather</vt:lpstr>
      <vt:lpstr>IBM Plex Sans Light</vt:lpstr>
      <vt:lpstr>IBM Plex Sans</vt:lpstr>
      <vt:lpstr>Surrey template</vt:lpstr>
      <vt:lpstr>Team Vinci AANBHT06168   AANBAC002 Livestock Ownership  Management </vt:lpstr>
      <vt:lpstr>ABSTRACT</vt:lpstr>
      <vt:lpstr>Software Stack </vt:lpstr>
      <vt:lpstr>Steps Taken for Project Completion</vt:lpstr>
      <vt:lpstr>Architecture (Connections)</vt:lpstr>
      <vt:lpstr>Expected Results</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Vinci AANBHT06168   AANBAC002 Livestock Ownership  Management </dc:title>
  <cp:lastModifiedBy>Gautam P.A.</cp:lastModifiedBy>
  <cp:revision>16</cp:revision>
  <dcterms:modified xsi:type="dcterms:W3CDTF">2020-07-09T12:51:04Z</dcterms:modified>
</cp:coreProperties>
</file>