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34955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Theme95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HP</cp:lastModifiedBy>
  <cp:revision>1</cp:revision>
  <dcterms:created xsi:type="dcterms:W3CDTF">2022-05-12T05:27:56Z</dcterms:created>
  <dcterms:modified xsi:type="dcterms:W3CDTF">2022-05-12T05:31:20Z</dcterms:modified>
  <cp:category/>
</cp:coreProperties>
</file>