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1BA0-DE42-9796-BA86-7BA70DE44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F2E64-24F5-D25C-E87E-019F3CFB2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55F8-77F5-3F12-EFC4-9149940C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D3C2-2A8B-4DEF-878F-90DC8CA1467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02B3-9543-211B-D0D1-5523E8D1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AAA7B-450C-C307-61B7-E48F9638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0221-748A-4DD4-847F-0D94B70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9AF-D7C8-2509-D4EA-EE41DAF5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26C2-0B70-28BB-BC99-60742443C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9ED4E-84D4-74E5-6A95-CCCC379A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D3C2-2A8B-4DEF-878F-90DC8CA1467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804BE-624C-5767-B851-BD92582C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82F58-3DCC-CE74-CA0A-EA5E0BD5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0221-748A-4DD4-847F-0D94B70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F4F2C-0E1F-F7EC-DC10-95E95F5CD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676F2-8325-ED9D-4600-D6EC7B01D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18FD3-5193-BF20-BB77-AEEC1AC6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D3C2-2A8B-4DEF-878F-90DC8CA1467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7AC0-80BF-AC66-6EC0-46EF1C54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B5847-608F-7ED7-BCC3-C2E1A3A8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0221-748A-4DD4-847F-0D94B70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7178-54EE-F377-9F88-7571C0C9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B536-235D-363D-EAAD-D9CE2FF5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93D2-4CBE-6C34-257A-6944C337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D3C2-2A8B-4DEF-878F-90DC8CA1467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10F2B-82DD-B959-521B-91A07A1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D8B34-FD3A-1FFE-DD3E-362D2982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0221-748A-4DD4-847F-0D94B70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4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E154-FA27-083D-0BF9-203F7E0E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8236-F96E-F224-DC84-A990A4148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8843F-1178-2BF7-F092-AD34567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D3C2-2A8B-4DEF-878F-90DC8CA1467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2AE8F-8041-211D-936C-615EF413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B416-0BE6-ECED-5A0F-30AB18BA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0221-748A-4DD4-847F-0D94B70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9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1825-CA61-7CE4-99CB-9DD24F2F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68DC-6D8E-85EA-2AA7-AA8CD1CE2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9C37E-CB9E-5E11-180E-131E5EF75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3F0DF-90C9-9A13-0554-B27E5200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D3C2-2A8B-4DEF-878F-90DC8CA1467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BE5EE-9F1C-7CD8-B37D-27F5A0F8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B1A87-0B46-40BA-B547-9B499236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0221-748A-4DD4-847F-0D94B70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0AC8-1FDA-5AAD-FDF8-D09BFE89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12E1A-3791-A660-A16F-6423C692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5281E-0AD5-1DD2-23BE-CCA111353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4F48C-7C82-B31B-801C-1EA026A5B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B2356-B519-7979-CDF9-41FD880FB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C34BE-D36F-A16C-9FBD-23F6E377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D3C2-2A8B-4DEF-878F-90DC8CA1467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7D2EE-C919-4C24-884D-1822F308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8A363-4F5A-8AF1-64E0-628BDA52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0221-748A-4DD4-847F-0D94B70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28F-DD60-1EC7-D1A5-419B361C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1ECF3-8F33-6C26-BAA5-38D57CB8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D3C2-2A8B-4DEF-878F-90DC8CA1467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FBB6E-48E1-4BDA-B605-6BA930B0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9B92D-6DE1-0893-22C6-76AD6944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0221-748A-4DD4-847F-0D94B70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7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593EA-3F4B-8C25-BF63-1A64373C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D3C2-2A8B-4DEF-878F-90DC8CA1467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F9543-F9AE-E7D8-CC91-3E8D304B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39B55-509E-8F68-681B-F5AB2B43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0221-748A-4DD4-847F-0D94B70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5909-F300-04C4-516A-A6DDE351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DAFE-E3A3-B5DA-B250-8E3FBC9F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FB93A-2DCC-2431-9932-A830DE2C8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3E748-D9AA-527F-05C5-61F74F22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D3C2-2A8B-4DEF-878F-90DC8CA1467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42DC8-A124-3655-B9FB-4EECDEE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6D91-997E-79DF-385F-20A895D7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0221-748A-4DD4-847F-0D94B70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4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0D9E-5F33-7E21-D9A0-E13E8EB7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EA643-19BE-C182-A09C-FC16A90C2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64B1A-2B8F-7855-F5B3-6E1E9891F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2836-1E14-DE8B-1C67-0CC30B9B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D3C2-2A8B-4DEF-878F-90DC8CA1467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76C3E-04D0-3A39-8028-86A034FA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B529-B0DF-E980-1A57-65838D20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0221-748A-4DD4-847F-0D94B70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F2043-FC09-DF10-ACA5-22FB5BB3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C971C-DFAA-24F4-183D-51E221D66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FB517-DFA2-941A-905F-E71CA33DE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D3C2-2A8B-4DEF-878F-90DC8CA1467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00D6-C220-E8E9-4760-93A305D7B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EB01C-6A73-1165-A230-F7E7CE567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F0221-748A-4DD4-847F-0D94B70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0CED-897D-CCA0-57EC-DFF04BA95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17A35-8492-BABE-3D3F-B77E8BBF2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70093-CF2F-3715-424D-85D747D5D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5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Sooraj Satheesh</dc:creator>
  <cp:lastModifiedBy>Sooraj Satheesh</cp:lastModifiedBy>
  <cp:revision>1</cp:revision>
  <dcterms:created xsi:type="dcterms:W3CDTF">2022-10-12T16:15:10Z</dcterms:created>
  <dcterms:modified xsi:type="dcterms:W3CDTF">2022-10-12T21:51:55Z</dcterms:modified>
</cp:coreProperties>
</file>