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9" r:id="rId3"/>
    <p:sldId id="280" r:id="rId4"/>
    <p:sldId id="261" r:id="rId5"/>
    <p:sldId id="277" r:id="rId6"/>
    <p:sldId id="274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obster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11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61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476b7b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476b7b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0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4476b7b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04476b7b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02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8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" sz="2600" b="1" dirty="0">
                <a:latin typeface="Calibri"/>
                <a:ea typeface="Calibri"/>
                <a:cs typeface="Calibri"/>
                <a:sym typeface="Calibri"/>
              </a:rPr>
              <a:t>ON-SCREEN PAINTING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0" y="885001"/>
            <a:ext cx="45720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Mmajor Project Report Submitted </a:t>
            </a:r>
            <a:br>
              <a:rPr lang="en" sz="1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partial fulfillment of the requirements for the award of the degree of</a:t>
            </a: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Bachelor of Technology </a:t>
            </a:r>
            <a:br>
              <a:rPr lang="en" sz="13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 sz="1300" b="1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" sz="13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r>
              <a:rPr lang="en" sz="18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18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41469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-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YUVRAJ CHAVAN : 19N35A0524</a:t>
            </a:r>
            <a:b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SJB MAHESHWARAN : 18N31A05K9</a:t>
            </a:r>
            <a:b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FEROZE KHAN : 17N31A0562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esteemed guidance of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S.Sowmya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1" dirty="0">
                <a:solidFill>
                  <a:srgbClr val="FFFFFF"/>
                </a:solidFill>
                <a:latin typeface="Times New Roman"/>
                <a:ea typeface="Calibri"/>
                <a:cs typeface="Times New Roman"/>
                <a:sym typeface="Times New Roman"/>
              </a:rPr>
              <a:t>Assistant Professor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1" dirty="0">
                <a:solidFill>
                  <a:srgbClr val="FFFFFF"/>
                </a:solidFill>
                <a:latin typeface="Times New Roman"/>
                <a:ea typeface="Calibri"/>
                <a:cs typeface="Times New Roman"/>
                <a:sym typeface="Times New Roman"/>
              </a:rPr>
              <a:t>MRCET</a:t>
            </a:r>
            <a:endParaRPr sz="12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 descr="mrce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662" y="2023801"/>
            <a:ext cx="1032684" cy="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0" y="2799825"/>
            <a:ext cx="4572000" cy="2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" b="1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1">
              <a:solidFill>
                <a:srgbClr val="2A08B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Malla Reddy College of Engineering &amp; Technology</a:t>
            </a:r>
            <a:endParaRPr sz="22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(Autonomous Institution- UGC, Govt. of India)</a:t>
            </a:r>
            <a:endParaRPr sz="1000">
              <a:solidFill>
                <a:srgbClr val="2A08B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(Affiliated to JNTUH, Hyderabad, Approved by AICTE, NBA &amp; NAAC with ‘A’ Grade)</a:t>
            </a:r>
            <a:endParaRPr sz="900">
              <a:solidFill>
                <a:srgbClr val="2A08B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9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aisammaguda, Kompally, Dhulapally, Secunderabad – 500100</a:t>
            </a:r>
            <a:br>
              <a:rPr lang="en" sz="9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website: www.mrcet.ac.in </a:t>
            </a:r>
            <a:r>
              <a:rPr lang="en" sz="13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13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2020-2021</a:t>
            </a:r>
            <a:endParaRPr sz="900">
              <a:solidFill>
                <a:srgbClr val="2A08B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EC79F-04F6-413C-9C48-3B0B91B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19" y="318174"/>
            <a:ext cx="8520600" cy="607800"/>
          </a:xfrm>
        </p:spPr>
        <p:txBody>
          <a:bodyPr/>
          <a:lstStyle/>
          <a:p>
            <a:r>
              <a:rPr lang="en-IN" dirty="0"/>
              <a:t>UML DIAGRAMS – USE CASE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EDE1A9-9CEB-48CC-9FB4-C2458E1CF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9" y="1229875"/>
            <a:ext cx="5493355" cy="33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5B86F-5506-4790-886E-9D1E4A65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D7A08-642B-42EA-A14E-C9A05C271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5D8DF1-AC14-4504-B69B-5FA58EBE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9875"/>
            <a:ext cx="5806943" cy="33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6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367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STATE CHART DIAGRAM</a:t>
            </a:r>
            <a:endParaRPr sz="2400"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019050"/>
            <a:ext cx="8520600" cy="3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562329-E1D3-4C6F-9386-FEC4B8567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3" y="947530"/>
            <a:ext cx="2207419" cy="3915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17FEE-30A4-4255-BCE7-B3A27531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4B4836-941C-475C-AAD3-DB8CA2EA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402E49-99AF-4C2C-A9B8-4E88AB6A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23" y="1229875"/>
            <a:ext cx="5128704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311700" y="466950"/>
            <a:ext cx="7548600" cy="4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On-screen Show (16:9)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Calibri</vt:lpstr>
      <vt:lpstr>Times New Roman</vt:lpstr>
      <vt:lpstr>Lobster</vt:lpstr>
      <vt:lpstr>Arial</vt:lpstr>
      <vt:lpstr>Geometric</vt:lpstr>
      <vt:lpstr>ON-SCREEN PAINTING</vt:lpstr>
      <vt:lpstr>UML DIAGRAMS – USE CASE DIAGRAM</vt:lpstr>
      <vt:lpstr>CLASS DIAGRAM</vt:lpstr>
      <vt:lpstr>STATE CHART DIAGRAM</vt:lpstr>
      <vt:lpstr>COMPONENT DIAGRAM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ON-SCREEN PAINTING</dc:title>
  <dc:creator>Yuvraj Chavan</dc:creator>
  <cp:lastModifiedBy>maheshwaran maynoor</cp:lastModifiedBy>
  <cp:revision>5</cp:revision>
  <dcterms:modified xsi:type="dcterms:W3CDTF">2021-12-04T02:29:55Z</dcterms:modified>
</cp:coreProperties>
</file>