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0" r:id="rId3"/>
    <p:sldId id="279" r:id="rId4"/>
    <p:sldId id="281" r:id="rId5"/>
    <p:sldId id="282" r:id="rId6"/>
    <p:sldId id="261" r:id="rId7"/>
    <p:sldId id="277" r:id="rId8"/>
    <p:sldId id="274" r:id="rId9"/>
  </p:sldIdLst>
  <p:sldSz cx="9144000" cy="5143500" type="screen16x9"/>
  <p:notesSz cx="6858000" cy="9144000"/>
  <p:embeddedFontLst>
    <p:embeddedFont>
      <p:font typeface="Lobster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 snapToGrid="0">
      <p:cViewPr varScale="1">
        <p:scale>
          <a:sx n="111" d="100"/>
          <a:sy n="111" d="100"/>
        </p:scale>
        <p:origin x="63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811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61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476b7b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476b7b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805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04476b7b9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04476b7b9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02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572000" cy="88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" sz="2600" b="1" dirty="0">
                <a:latin typeface="Calibri"/>
                <a:ea typeface="Calibri"/>
                <a:cs typeface="Calibri"/>
                <a:sym typeface="Calibri"/>
              </a:rPr>
              <a:t>ON-SCREEN PAINTING</a:t>
            </a:r>
            <a:endParaRPr sz="2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0" y="885001"/>
            <a:ext cx="4572000" cy="1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Mmajor Project Report Submitted </a:t>
            </a:r>
            <a:br>
              <a:rPr lang="en" sz="11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partial fulfillment of the requirements for the award of the degree of</a:t>
            </a:r>
            <a: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Bachelor of Technology </a:t>
            </a:r>
            <a:br>
              <a:rPr lang="en" sz="13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endParaRPr sz="1300" b="1" dirty="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" sz="13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Computer Science and Engineering</a:t>
            </a:r>
            <a:r>
              <a:rPr lang="en" sz="18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18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41469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By -</a:t>
            </a:r>
            <a:endParaRPr sz="15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YUVRAJ CHAVAN : 19N35A0524</a:t>
            </a:r>
            <a:br>
              <a:rPr lang="en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SJB MAHESHWARAN : 18N31A05K9</a:t>
            </a:r>
            <a:br>
              <a:rPr lang="en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5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FEROZE KHAN : 17N31A0562</a:t>
            </a:r>
            <a:endParaRPr sz="15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6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esteemed guidance of</a:t>
            </a:r>
            <a:r>
              <a:rPr lang="en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S.Sowmya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1" dirty="0">
                <a:solidFill>
                  <a:srgbClr val="FFFFFF"/>
                </a:solidFill>
                <a:latin typeface="Times New Roman"/>
                <a:ea typeface="Calibri"/>
                <a:cs typeface="Times New Roman"/>
                <a:sym typeface="Times New Roman"/>
              </a:rPr>
              <a:t>Assistant Professor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b="1" dirty="0">
                <a:solidFill>
                  <a:srgbClr val="FFFFFF"/>
                </a:solidFill>
                <a:latin typeface="Times New Roman"/>
                <a:ea typeface="Calibri"/>
                <a:cs typeface="Times New Roman"/>
                <a:sym typeface="Times New Roman"/>
              </a:rPr>
              <a:t>MRCET</a:t>
            </a:r>
            <a:endParaRPr sz="12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 descr="mrcet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9662" y="2023801"/>
            <a:ext cx="1032684" cy="7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0" y="2799825"/>
            <a:ext cx="4572000" cy="23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" b="1">
                <a:solidFill>
                  <a:srgbClr val="2A0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b="1">
              <a:solidFill>
                <a:srgbClr val="2A08B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Malla Reddy College of Engineering &amp; Technology</a:t>
            </a:r>
            <a:endParaRPr sz="22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A0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(Autonomous Institution- UGC, Govt. of India)</a:t>
            </a:r>
            <a:endParaRPr sz="1000">
              <a:solidFill>
                <a:srgbClr val="2A08B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A0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(Affiliated to JNTUH, Hyderabad, Approved by AICTE, NBA &amp; NAAC with ‘A’ Grade)</a:t>
            </a:r>
            <a:endParaRPr sz="900">
              <a:solidFill>
                <a:srgbClr val="2A08B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2A0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900">
                <a:solidFill>
                  <a:srgbClr val="2A0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aisammaguda, Kompally, Dhulapally, Secunderabad – 500100</a:t>
            </a:r>
            <a:br>
              <a:rPr lang="en" sz="900">
                <a:solidFill>
                  <a:srgbClr val="2A0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900">
                <a:solidFill>
                  <a:srgbClr val="2A0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website: www.mrcet.ac.in </a:t>
            </a:r>
            <a:r>
              <a:rPr lang="en" sz="1300">
                <a:solidFill>
                  <a:srgbClr val="2A0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1300">
                <a:solidFill>
                  <a:srgbClr val="2A0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2020-2021</a:t>
            </a:r>
            <a:endParaRPr sz="900">
              <a:solidFill>
                <a:srgbClr val="2A08B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C5B86F-5506-4790-886E-9D1E4A65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UML DIAGRAMS – 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F5D7A08-642B-42EA-A14E-C9A05C271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B5D8DF1-AC14-4504-B69B-5FA58EBEA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29875"/>
            <a:ext cx="5806943" cy="336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6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AEC79F-04F6-413C-9C48-3B0B91B7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19" y="318174"/>
            <a:ext cx="8520600" cy="607800"/>
          </a:xfrm>
        </p:spPr>
        <p:txBody>
          <a:bodyPr/>
          <a:lstStyle/>
          <a:p>
            <a:r>
              <a:rPr lang="en-IN" dirty="0"/>
              <a:t>USE CASE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CEDE1A9-9CEB-48CC-9FB4-C2458E1CF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25974"/>
            <a:ext cx="8520600" cy="3642901"/>
          </a:xfrm>
        </p:spPr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925974"/>
            <a:ext cx="6719386" cy="36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3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26DC1E-157E-4D53-9056-45514284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8617B97-4E8C-4A15-8417-0462212F6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6048D59-7BFB-4288-85EA-58607EC9D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8" y="1017800"/>
            <a:ext cx="5509737" cy="381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C4F936-2A43-4277-A2E8-C864AC96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5475D49-F17E-4367-BC1F-5C135B5DA7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A413864-98E1-4FED-8852-3773809E8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29" y="1017800"/>
            <a:ext cx="3552669" cy="389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00" y="3675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STATE CHART DIAGRAM</a:t>
            </a:r>
            <a:endParaRPr sz="2400"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311700" y="1019050"/>
            <a:ext cx="8520600" cy="3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5562329-E1D3-4C6F-9386-FEC4B8567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3" y="947530"/>
            <a:ext cx="2207419" cy="3915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217FEE-30A4-4255-BCE7-B3A27531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94B4836-941C-475C-AAD3-DB8CA2EA6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1402E49-99AF-4C2C-A9B8-4E88AB6AF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23" y="1229875"/>
            <a:ext cx="5128704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311700" y="466950"/>
            <a:ext cx="7548600" cy="40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32</Words>
  <Application>Microsoft Office PowerPoint</Application>
  <PresentationFormat>On-screen Show (16:9)</PresentationFormat>
  <Paragraphs>23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Lobster</vt:lpstr>
      <vt:lpstr>Calibri</vt:lpstr>
      <vt:lpstr>Roboto</vt:lpstr>
      <vt:lpstr>Times New Roman</vt:lpstr>
      <vt:lpstr>Geometric</vt:lpstr>
      <vt:lpstr>ON-SCREEN PAINTING</vt:lpstr>
      <vt:lpstr>UML DIAGRAMS – CLASS DIAGRAM</vt:lpstr>
      <vt:lpstr>USE CASE DIAGRAM</vt:lpstr>
      <vt:lpstr>SEQUENCE DIAGRAM</vt:lpstr>
      <vt:lpstr>ACTIVITY DIAGRAM</vt:lpstr>
      <vt:lpstr>STATE CHART DIAGRAM</vt:lpstr>
      <vt:lpstr>COMPONENT DIAGRAM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ON-SCREEN PAINTING</dc:title>
  <dc:creator>Yuvraj Chavan</dc:creator>
  <cp:lastModifiedBy>maheshwaran maynoor</cp:lastModifiedBy>
  <cp:revision>10</cp:revision>
  <dcterms:modified xsi:type="dcterms:W3CDTF">2021-12-14T14:15:22Z</dcterms:modified>
</cp:coreProperties>
</file>