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E1D61-FB35-4DBF-8D7B-AE0BD59C4827}"/>
              </a:ext>
            </a:extLst>
          </p:cNvPr>
          <p:cNvSpPr txBox="1"/>
          <p:nvPr/>
        </p:nvSpPr>
        <p:spPr>
          <a:xfrm>
            <a:off x="3108960" y="278295"/>
            <a:ext cx="8730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FDF2"/>
                </a:solidFill>
                <a:latin typeface="Algerian" panose="04020705040A02060702" pitchFamily="82" charset="0"/>
              </a:rPr>
              <a:t>     </a:t>
            </a:r>
            <a:r>
              <a:rPr lang="en-US" sz="8800" dirty="0">
                <a:solidFill>
                  <a:srgbClr val="FFC000"/>
                </a:solidFill>
                <a:latin typeface="Algerian" panose="04020705040A02060702" pitchFamily="82" charset="0"/>
              </a:rPr>
              <a:t>AGILE       PRINCIPLES</a:t>
            </a:r>
            <a:endParaRPr lang="en-IN" sz="88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CE9BE-BB50-420C-B6E7-7118330D8BAC}"/>
              </a:ext>
            </a:extLst>
          </p:cNvPr>
          <p:cNvSpPr/>
          <p:nvPr/>
        </p:nvSpPr>
        <p:spPr>
          <a:xfrm>
            <a:off x="349857" y="4198289"/>
            <a:ext cx="5414839" cy="24569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16821-FE86-4196-8EAC-9CE612B8C71B}"/>
              </a:ext>
            </a:extLst>
          </p:cNvPr>
          <p:cNvSpPr txBox="1"/>
          <p:nvPr/>
        </p:nvSpPr>
        <p:spPr>
          <a:xfrm>
            <a:off x="401540" y="4110825"/>
            <a:ext cx="5414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PRESENTED BY:-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ABHISHEK KUMAR, EMP ID: 6146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NAYAN GADHARI, EMP ID: 6144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MURALI ARANDALA, EMP ID: 6145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AKIRI ANIL KUMAR, EMP ID: 6147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4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D84ED-5FF8-4EEF-8EC2-123A54A84EB5}"/>
              </a:ext>
            </a:extLst>
          </p:cNvPr>
          <p:cNvSpPr txBox="1"/>
          <p:nvPr/>
        </p:nvSpPr>
        <p:spPr>
          <a:xfrm>
            <a:off x="1566407" y="437322"/>
            <a:ext cx="881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pperplate Gothic Bold" panose="020E0705020206020404" pitchFamily="34" charset="0"/>
              </a:rPr>
              <a:t>       </a:t>
            </a:r>
            <a:r>
              <a:rPr lang="en-US" sz="4800" u="sng" dirty="0">
                <a:solidFill>
                  <a:schemeClr val="accent2"/>
                </a:solidFill>
                <a:latin typeface="Copperplate Gothic Bold" panose="020E0705020206020404" pitchFamily="34" charset="0"/>
              </a:rPr>
              <a:t>12 AGILE PRINCIPLE</a:t>
            </a:r>
            <a:endParaRPr lang="en-IN" sz="4800" u="sng" dirty="0">
              <a:solidFill>
                <a:schemeClr val="accent2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4B77F-3EEC-418F-A1A3-F1F333F14429}"/>
              </a:ext>
            </a:extLst>
          </p:cNvPr>
          <p:cNvSpPr txBox="1"/>
          <p:nvPr/>
        </p:nvSpPr>
        <p:spPr>
          <a:xfrm>
            <a:off x="898497" y="1749287"/>
            <a:ext cx="9827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Our highest priority is to satisfy the customer through early and continuous delivery of valuable software.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Welcome changing requirements, even late in development. Agile processes harness change for the customer’s competitive advantage.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Deliver working software frequently, from a couple of weeks to a couple of months, with a preference to the shorter timescale.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3365D-A5F4-4F52-BC60-3D10561B9B08}"/>
              </a:ext>
            </a:extLst>
          </p:cNvPr>
          <p:cNvSpPr txBox="1"/>
          <p:nvPr/>
        </p:nvSpPr>
        <p:spPr>
          <a:xfrm>
            <a:off x="787179" y="1017767"/>
            <a:ext cx="103207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4. Business people and developers must work together daily throughout the project.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5.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Build projects around motivated individuals. Give them the environment and support they need, and trust them to get the job done.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6.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The most efficient and effective method of conveying information to and within a development team is face-to-face conversation.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BDE0E-C861-4330-843B-D6D62F78834D}"/>
              </a:ext>
            </a:extLst>
          </p:cNvPr>
          <p:cNvSpPr txBox="1"/>
          <p:nvPr/>
        </p:nvSpPr>
        <p:spPr>
          <a:xfrm>
            <a:off x="1144988" y="556592"/>
            <a:ext cx="9032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7.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Working software is the primary measure of progress.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8.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Agile processes promote sustainable development. The sponsors, developers, and users should be able to maintain a constant pace indefinitely.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9.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Continuous attention to technical excellence and good design enhances agility.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3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C2117-BBEC-4742-9FB6-3BB924F2ACA1}"/>
              </a:ext>
            </a:extLst>
          </p:cNvPr>
          <p:cNvSpPr txBox="1"/>
          <p:nvPr/>
        </p:nvSpPr>
        <p:spPr>
          <a:xfrm>
            <a:off x="1113185" y="886571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10.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Simplicity–the art of maximizing the amount of work not done–is essential.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11.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The best architectures, requirements, and designs emerge from self-organizing teams.</a:t>
            </a:r>
          </a:p>
          <a:p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12. </a:t>
            </a:r>
            <a:r>
              <a:rPr lang="en-US" sz="2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At regular intervals, the team reflects on how to become more effective, then tunes and adjusts its behavior accordingly.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592AE-24AD-4001-A526-AC066C95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6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268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Calibri Light</vt:lpstr>
      <vt:lpstr>Copperplate Gothic Bold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1</cp:revision>
  <dcterms:created xsi:type="dcterms:W3CDTF">2021-09-26T13:59:04Z</dcterms:created>
  <dcterms:modified xsi:type="dcterms:W3CDTF">2021-09-26T14:34:21Z</dcterms:modified>
</cp:coreProperties>
</file>