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9" r:id="rId1"/>
  </p:sldMasterIdLst>
  <p:sldIdLst>
    <p:sldId id="256" r:id="rId2"/>
    <p:sldId id="257" r:id="rId3"/>
    <p:sldId id="263" r:id="rId4"/>
    <p:sldId id="271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FBF72D-D17A-DFD0-4B37-B27084831FC0}" v="554" dt="2021-11-22T01:16:04.807"/>
    <p1510:client id="{225732D6-347F-4121-B72A-41106A3F2BE2}" v="82" dt="2021-11-20T02:35:18.917"/>
    <p1510:client id="{781FAB35-82DA-4D8E-D308-C496E5C5540C}" v="87" dt="2021-11-22T03:08:51.233"/>
    <p1510:client id="{FB3BC3D1-613D-1EA0-4A30-983440C2F8DC}" v="14" dt="2021-11-21T04:21:09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21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1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0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4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1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1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0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4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9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5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11/24/2021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62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28" r:id="rId5"/>
    <p:sldLayoutId id="2147483729" r:id="rId6"/>
    <p:sldLayoutId id="2147483734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fmatrix.com/how-to-record-jmeter-script-for-a-secured-https-application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rfmatrix.com/jmeter-launching-mod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12581D77-F806-4FD1-8470-9A005F5509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" r="10842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5334000" cy="3535018"/>
          </a:xfrm>
        </p:spPr>
        <p:txBody>
          <a:bodyPr anchor="ctr">
            <a:normAutofit/>
          </a:bodyPr>
          <a:lstStyle/>
          <a:p>
            <a:pPr algn="l"/>
            <a:r>
              <a:rPr lang="en-US" sz="8000">
                <a:solidFill>
                  <a:srgbClr val="FFFFFF"/>
                </a:solidFill>
              </a:rPr>
              <a:t>How to Record in JMeter?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5333998"/>
            <a:ext cx="5334000" cy="762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900" dirty="0">
                <a:solidFill>
                  <a:srgbClr val="FFFFFF"/>
                </a:solidFill>
                <a:highlight>
                  <a:srgbClr val="FF0000"/>
                </a:highlight>
              </a:rPr>
              <a:t>Murali Chandra Arandala</a:t>
            </a:r>
          </a:p>
          <a:p>
            <a:pPr algn="l"/>
            <a:r>
              <a:rPr lang="en-US" sz="1900" dirty="0">
                <a:solidFill>
                  <a:srgbClr val="FFFFFF"/>
                </a:solidFill>
                <a:highlight>
                  <a:srgbClr val="FF0000"/>
                </a:highlight>
              </a:rPr>
              <a:t>Emp Id: 6145</a:t>
            </a:r>
          </a:p>
        </p:txBody>
      </p:sp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286B79D-E8F2-4D59-B5CF-D29F99755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92271"/>
            <a:ext cx="6095047" cy="52734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920CA4-66F9-48F2-962C-766DD26CDD5D}"/>
              </a:ext>
            </a:extLst>
          </p:cNvPr>
          <p:cNvSpPr txBox="1"/>
          <p:nvPr/>
        </p:nvSpPr>
        <p:spPr>
          <a:xfrm>
            <a:off x="7331977" y="1107056"/>
            <a:ext cx="4730150" cy="40831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7. Under ‘HTTP(S) Test Script Recorder’, add ‘View Results Tree’ listener by right-clicking on ‘HTTP(S) Test Script Recorder’ element and provide a .</a:t>
            </a:r>
            <a:r>
              <a:rPr lang="en-US" sz="2000" dirty="0" err="1"/>
              <a:t>jtl</a:t>
            </a:r>
            <a:r>
              <a:rPr lang="en-US" sz="2000" dirty="0"/>
              <a:t> file path in the Filename. This .</a:t>
            </a:r>
            <a:r>
              <a:rPr lang="en-US" sz="2000" dirty="0" err="1"/>
              <a:t>jtl</a:t>
            </a:r>
            <a:r>
              <a:rPr lang="en-US" sz="2000" dirty="0"/>
              <a:t> file is required to save the recording logs.</a:t>
            </a:r>
          </a:p>
        </p:txBody>
      </p:sp>
    </p:spTree>
    <p:extLst>
      <p:ext uri="{BB962C8B-B14F-4D97-AF65-F5344CB8AC3E}">
        <p14:creationId xmlns:p14="http://schemas.microsoft.com/office/powerpoint/2010/main" val="4154514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992604D-53ED-4A8C-ABB2-07C0D8E34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21312"/>
            <a:ext cx="6095047" cy="20153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0E541D-6678-4257-A40B-CB0C2C949502}"/>
              </a:ext>
            </a:extLst>
          </p:cNvPr>
          <p:cNvSpPr txBox="1"/>
          <p:nvPr/>
        </p:nvSpPr>
        <p:spPr>
          <a:xfrm>
            <a:off x="7432618" y="891395"/>
            <a:ext cx="3810000" cy="55209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8. In ‘HTTP(S) Test Script Recorder’, under ‘Global Settings’ section, provide the port number as ‘8080’ and application URL in ‘HTTPS Domain’ text field. While providing application URL do not use http, https, : and /.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9. In ‘HTTP(S) Test Script Recorder’, under ‘Test Plan Creation’ tab, the default value of the ‘Target Controller’ is ‘Use Recording Controller’ In case you use ‘Transaction Controller’ as shown in step 5 then select the particular transaction controller as target controller.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br>
              <a:rPr lang="en-US" sz="11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69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A4D1499-08CF-46E0-A7BF-DC127C1294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938"/>
          <a:stretch/>
        </p:blipFill>
        <p:spPr>
          <a:xfrm>
            <a:off x="1" y="10"/>
            <a:ext cx="6095237" cy="6857991"/>
          </a:xfrm>
          <a:custGeom>
            <a:avLst/>
            <a:gdLst/>
            <a:ahLst/>
            <a:cxnLst/>
            <a:rect l="l" t="t" r="r" b="b"/>
            <a:pathLst>
              <a:path w="6095237" h="6858001">
                <a:moveTo>
                  <a:pt x="0" y="3333751"/>
                </a:moveTo>
                <a:lnTo>
                  <a:pt x="5699134" y="3333751"/>
                </a:lnTo>
                <a:lnTo>
                  <a:pt x="5698528" y="3357461"/>
                </a:lnTo>
                <a:lnTo>
                  <a:pt x="5695762" y="3365728"/>
                </a:lnTo>
                <a:lnTo>
                  <a:pt x="5684739" y="3398677"/>
                </a:lnTo>
                <a:cubicBezTo>
                  <a:pt x="5672547" y="3424765"/>
                  <a:pt x="5673881" y="3457327"/>
                  <a:pt x="5669119" y="3486946"/>
                </a:cubicBezTo>
                <a:cubicBezTo>
                  <a:pt x="5667404" y="3497439"/>
                  <a:pt x="5664785" y="3507933"/>
                  <a:pt x="5662594" y="3518451"/>
                </a:cubicBezTo>
                <a:lnTo>
                  <a:pt x="5661870" y="3524252"/>
                </a:lnTo>
                <a:lnTo>
                  <a:pt x="5658641" y="3550106"/>
                </a:lnTo>
                <a:cubicBezTo>
                  <a:pt x="5658641" y="3576391"/>
                  <a:pt x="5664737" y="3602478"/>
                  <a:pt x="5667023" y="3628959"/>
                </a:cubicBezTo>
                <a:cubicBezTo>
                  <a:pt x="5668927" y="3649555"/>
                  <a:pt x="5668165" y="3670544"/>
                  <a:pt x="5670451" y="3691138"/>
                </a:cubicBezTo>
                <a:cubicBezTo>
                  <a:pt x="5672167" y="3708009"/>
                  <a:pt x="5676547" y="3724680"/>
                  <a:pt x="5680167" y="3741353"/>
                </a:cubicBezTo>
                <a:cubicBezTo>
                  <a:pt x="5680834" y="3744394"/>
                  <a:pt x="5682454" y="3747434"/>
                  <a:pt x="5683811" y="3750401"/>
                </a:cubicBezTo>
                <a:lnTo>
                  <a:pt x="5685192" y="3756135"/>
                </a:lnTo>
                <a:lnTo>
                  <a:pt x="5713812" y="3748730"/>
                </a:lnTo>
                <a:lnTo>
                  <a:pt x="5714043" y="3748682"/>
                </a:lnTo>
                <a:lnTo>
                  <a:pt x="5713813" y="3748731"/>
                </a:lnTo>
                <a:lnTo>
                  <a:pt x="5685193" y="3756136"/>
                </a:lnTo>
                <a:lnTo>
                  <a:pt x="5685885" y="3759007"/>
                </a:lnTo>
                <a:cubicBezTo>
                  <a:pt x="5677692" y="3813538"/>
                  <a:pt x="5714269" y="3852768"/>
                  <a:pt x="5730462" y="3898864"/>
                </a:cubicBezTo>
                <a:cubicBezTo>
                  <a:pt x="5747609" y="3947314"/>
                  <a:pt x="5773897" y="3994194"/>
                  <a:pt x="5766087" y="4048330"/>
                </a:cubicBezTo>
                <a:cubicBezTo>
                  <a:pt x="5761325" y="4081088"/>
                  <a:pt x="5750275" y="4112668"/>
                  <a:pt x="5743606" y="4145230"/>
                </a:cubicBezTo>
                <a:cubicBezTo>
                  <a:pt x="5741320" y="4156803"/>
                  <a:pt x="5741702" y="4169748"/>
                  <a:pt x="5743988" y="4181322"/>
                </a:cubicBezTo>
                <a:cubicBezTo>
                  <a:pt x="5754467" y="4237224"/>
                  <a:pt x="5755991" y="4292342"/>
                  <a:pt x="5738844" y="4347267"/>
                </a:cubicBezTo>
                <a:cubicBezTo>
                  <a:pt x="5735986" y="4356680"/>
                  <a:pt x="5733320" y="4366684"/>
                  <a:pt x="5733320" y="4376493"/>
                </a:cubicBezTo>
                <a:cubicBezTo>
                  <a:pt x="5733320" y="4430237"/>
                  <a:pt x="5737320" y="4483001"/>
                  <a:pt x="5755991" y="4534394"/>
                </a:cubicBezTo>
                <a:cubicBezTo>
                  <a:pt x="5762277" y="4551655"/>
                  <a:pt x="5758277" y="4572644"/>
                  <a:pt x="5759801" y="4591670"/>
                </a:cubicBezTo>
                <a:cubicBezTo>
                  <a:pt x="5761133" y="4609322"/>
                  <a:pt x="5761705" y="4627369"/>
                  <a:pt x="5766087" y="4644434"/>
                </a:cubicBezTo>
                <a:cubicBezTo>
                  <a:pt x="5772563" y="4669346"/>
                  <a:pt x="5773325" y="4692491"/>
                  <a:pt x="5767611" y="4718187"/>
                </a:cubicBezTo>
                <a:cubicBezTo>
                  <a:pt x="5762277" y="4742705"/>
                  <a:pt x="5764943" y="4769186"/>
                  <a:pt x="5764753" y="4794687"/>
                </a:cubicBezTo>
                <a:cubicBezTo>
                  <a:pt x="5764563" y="4823128"/>
                  <a:pt x="5764373" y="4851570"/>
                  <a:pt x="5765325" y="4880011"/>
                </a:cubicBezTo>
                <a:cubicBezTo>
                  <a:pt x="5765705" y="4891388"/>
                  <a:pt x="5773325" y="4904334"/>
                  <a:pt x="5770277" y="4913751"/>
                </a:cubicBezTo>
                <a:cubicBezTo>
                  <a:pt x="5759991" y="4944153"/>
                  <a:pt x="5772373" y="4974557"/>
                  <a:pt x="5766849" y="5004959"/>
                </a:cubicBezTo>
                <a:cubicBezTo>
                  <a:pt x="5763991" y="5019868"/>
                  <a:pt x="5771801" y="5036736"/>
                  <a:pt x="5772563" y="5052820"/>
                </a:cubicBezTo>
                <a:cubicBezTo>
                  <a:pt x="5773897" y="5079104"/>
                  <a:pt x="5773325" y="5105388"/>
                  <a:pt x="5773707" y="5131673"/>
                </a:cubicBezTo>
                <a:cubicBezTo>
                  <a:pt x="5773897" y="5140304"/>
                  <a:pt x="5774659" y="5148739"/>
                  <a:pt x="5775042" y="5157370"/>
                </a:cubicBezTo>
                <a:cubicBezTo>
                  <a:pt x="5775422" y="5165020"/>
                  <a:pt x="5777136" y="5173061"/>
                  <a:pt x="5775804" y="5180319"/>
                </a:cubicBezTo>
                <a:cubicBezTo>
                  <a:pt x="5771039" y="5206604"/>
                  <a:pt x="5763229" y="5232496"/>
                  <a:pt x="5760181" y="5258975"/>
                </a:cubicBezTo>
                <a:cubicBezTo>
                  <a:pt x="5757515" y="5281924"/>
                  <a:pt x="5761133" y="5305660"/>
                  <a:pt x="5759229" y="5328805"/>
                </a:cubicBezTo>
                <a:cubicBezTo>
                  <a:pt x="5755991" y="5369604"/>
                  <a:pt x="5750275" y="5410403"/>
                  <a:pt x="5746655" y="5451203"/>
                </a:cubicBezTo>
                <a:cubicBezTo>
                  <a:pt x="5745893" y="5460031"/>
                  <a:pt x="5750657" y="5469249"/>
                  <a:pt x="5751037" y="5478272"/>
                </a:cubicBezTo>
                <a:cubicBezTo>
                  <a:pt x="5751989" y="5506518"/>
                  <a:pt x="5752181" y="5534764"/>
                  <a:pt x="5752751" y="5563010"/>
                </a:cubicBezTo>
                <a:cubicBezTo>
                  <a:pt x="5752943" y="5579094"/>
                  <a:pt x="5752371" y="5595374"/>
                  <a:pt x="5754085" y="5611265"/>
                </a:cubicBezTo>
                <a:cubicBezTo>
                  <a:pt x="5756371" y="5632250"/>
                  <a:pt x="5759801" y="5651277"/>
                  <a:pt x="5744941" y="5670892"/>
                </a:cubicBezTo>
                <a:cubicBezTo>
                  <a:pt x="5721890" y="5701101"/>
                  <a:pt x="5730844" y="5739546"/>
                  <a:pt x="5725510" y="5774460"/>
                </a:cubicBezTo>
                <a:cubicBezTo>
                  <a:pt x="5724176" y="5783484"/>
                  <a:pt x="5723986" y="5792704"/>
                  <a:pt x="5722462" y="5801726"/>
                </a:cubicBezTo>
                <a:cubicBezTo>
                  <a:pt x="5719604" y="5818399"/>
                  <a:pt x="5716366" y="5834874"/>
                  <a:pt x="5713125" y="5851549"/>
                </a:cubicBezTo>
                <a:cubicBezTo>
                  <a:pt x="5712555" y="5854490"/>
                  <a:pt x="5712363" y="5857824"/>
                  <a:pt x="5711411" y="5860571"/>
                </a:cubicBezTo>
                <a:cubicBezTo>
                  <a:pt x="5703411" y="5885876"/>
                  <a:pt x="5694267" y="5910785"/>
                  <a:pt x="5687789" y="5936481"/>
                </a:cubicBezTo>
                <a:cubicBezTo>
                  <a:pt x="5684550" y="5949036"/>
                  <a:pt x="5684168" y="5962962"/>
                  <a:pt x="5685885" y="5975908"/>
                </a:cubicBezTo>
                <a:cubicBezTo>
                  <a:pt x="5690837" y="6013764"/>
                  <a:pt x="5692933" y="6051230"/>
                  <a:pt x="5685693" y="6089284"/>
                </a:cubicBezTo>
                <a:cubicBezTo>
                  <a:pt x="5682836" y="6104387"/>
                  <a:pt x="5687599" y="6121257"/>
                  <a:pt x="5689313" y="6137341"/>
                </a:cubicBezTo>
                <a:cubicBezTo>
                  <a:pt x="5693885" y="6175786"/>
                  <a:pt x="5698839" y="6214231"/>
                  <a:pt x="5703219" y="6252873"/>
                </a:cubicBezTo>
                <a:cubicBezTo>
                  <a:pt x="5705887" y="6277000"/>
                  <a:pt x="5707411" y="6301323"/>
                  <a:pt x="5710077" y="6325450"/>
                </a:cubicBezTo>
                <a:cubicBezTo>
                  <a:pt x="5713317" y="6353302"/>
                  <a:pt x="5718270" y="6380959"/>
                  <a:pt x="5720938" y="6408814"/>
                </a:cubicBezTo>
                <a:cubicBezTo>
                  <a:pt x="5723986" y="6440589"/>
                  <a:pt x="5724556" y="6472562"/>
                  <a:pt x="5727796" y="6504338"/>
                </a:cubicBezTo>
                <a:cubicBezTo>
                  <a:pt x="5734082" y="6562401"/>
                  <a:pt x="5741512" y="6620265"/>
                  <a:pt x="5748561" y="6678324"/>
                </a:cubicBezTo>
                <a:cubicBezTo>
                  <a:pt x="5755419" y="6734620"/>
                  <a:pt x="5761515" y="6790916"/>
                  <a:pt x="5770087" y="6846819"/>
                </a:cubicBezTo>
                <a:lnTo>
                  <a:pt x="5772929" y="6858001"/>
                </a:lnTo>
                <a:lnTo>
                  <a:pt x="0" y="6858001"/>
                </a:lnTo>
                <a:lnTo>
                  <a:pt x="0" y="3524252"/>
                </a:lnTo>
                <a:close/>
                <a:moveTo>
                  <a:pt x="0" y="0"/>
                </a:moveTo>
                <a:lnTo>
                  <a:pt x="6019574" y="0"/>
                </a:lnTo>
                <a:lnTo>
                  <a:pt x="6029175" y="80583"/>
                </a:lnTo>
                <a:cubicBezTo>
                  <a:pt x="6030319" y="88822"/>
                  <a:pt x="6032413" y="98237"/>
                  <a:pt x="6037177" y="104514"/>
                </a:cubicBezTo>
                <a:cubicBezTo>
                  <a:pt x="6069182" y="147470"/>
                  <a:pt x="6078135" y="199649"/>
                  <a:pt x="6075089" y="249272"/>
                </a:cubicBezTo>
                <a:cubicBezTo>
                  <a:pt x="6072800" y="288308"/>
                  <a:pt x="6071086" y="326557"/>
                  <a:pt x="6074324" y="365198"/>
                </a:cubicBezTo>
                <a:cubicBezTo>
                  <a:pt x="6074516" y="368141"/>
                  <a:pt x="6074134" y="372064"/>
                  <a:pt x="6072610" y="374220"/>
                </a:cubicBezTo>
                <a:cubicBezTo>
                  <a:pt x="6062514" y="387559"/>
                  <a:pt x="6061752" y="401485"/>
                  <a:pt x="6060038" y="418552"/>
                </a:cubicBezTo>
                <a:cubicBezTo>
                  <a:pt x="6057560" y="442679"/>
                  <a:pt x="6059276" y="464843"/>
                  <a:pt x="6063466" y="487205"/>
                </a:cubicBezTo>
                <a:cubicBezTo>
                  <a:pt x="6066514" y="503486"/>
                  <a:pt x="6072800" y="519961"/>
                  <a:pt x="6080803" y="534478"/>
                </a:cubicBezTo>
                <a:cubicBezTo>
                  <a:pt x="6092043" y="554679"/>
                  <a:pt x="6096423" y="574101"/>
                  <a:pt x="6081565" y="593322"/>
                </a:cubicBezTo>
                <a:cubicBezTo>
                  <a:pt x="6065752" y="614113"/>
                  <a:pt x="6071276" y="637652"/>
                  <a:pt x="6070706" y="660603"/>
                </a:cubicBezTo>
                <a:cubicBezTo>
                  <a:pt x="6070514" y="670605"/>
                  <a:pt x="6070896" y="681198"/>
                  <a:pt x="6068420" y="690809"/>
                </a:cubicBezTo>
                <a:cubicBezTo>
                  <a:pt x="6061370" y="718661"/>
                  <a:pt x="6050702" y="745535"/>
                  <a:pt x="6045940" y="773781"/>
                </a:cubicBezTo>
                <a:cubicBezTo>
                  <a:pt x="6043273" y="789474"/>
                  <a:pt x="6048036" y="806930"/>
                  <a:pt x="6051464" y="823213"/>
                </a:cubicBezTo>
                <a:cubicBezTo>
                  <a:pt x="6055084" y="839689"/>
                  <a:pt x="6060608" y="855968"/>
                  <a:pt x="6066324" y="871859"/>
                </a:cubicBezTo>
                <a:cubicBezTo>
                  <a:pt x="6070134" y="882645"/>
                  <a:pt x="6073754" y="894414"/>
                  <a:pt x="6080613" y="903045"/>
                </a:cubicBezTo>
                <a:cubicBezTo>
                  <a:pt x="6096233" y="922662"/>
                  <a:pt x="6098901" y="942864"/>
                  <a:pt x="6090709" y="966011"/>
                </a:cubicBezTo>
                <a:cubicBezTo>
                  <a:pt x="6089375" y="969541"/>
                  <a:pt x="6089375" y="973659"/>
                  <a:pt x="6089185" y="977582"/>
                </a:cubicBezTo>
                <a:cubicBezTo>
                  <a:pt x="6085185" y="1040355"/>
                  <a:pt x="6082707" y="1103121"/>
                  <a:pt x="6076611" y="1165498"/>
                </a:cubicBezTo>
                <a:cubicBezTo>
                  <a:pt x="6074134" y="1190799"/>
                  <a:pt x="6063276" y="1215122"/>
                  <a:pt x="6056418" y="1240034"/>
                </a:cubicBezTo>
                <a:cubicBezTo>
                  <a:pt x="6055084" y="1245135"/>
                  <a:pt x="6052988" y="1250824"/>
                  <a:pt x="6053942" y="1255923"/>
                </a:cubicBezTo>
                <a:cubicBezTo>
                  <a:pt x="6063466" y="1311432"/>
                  <a:pt x="6049560" y="1363414"/>
                  <a:pt x="6031271" y="1414609"/>
                </a:cubicBezTo>
                <a:cubicBezTo>
                  <a:pt x="6029365" y="1419903"/>
                  <a:pt x="6029937" y="1426376"/>
                  <a:pt x="6030319" y="1432262"/>
                </a:cubicBezTo>
                <a:cubicBezTo>
                  <a:pt x="6031651" y="1448740"/>
                  <a:pt x="6038319" y="1466588"/>
                  <a:pt x="6034319" y="1481495"/>
                </a:cubicBezTo>
                <a:cubicBezTo>
                  <a:pt x="6023269" y="1521118"/>
                  <a:pt x="6009934" y="1560348"/>
                  <a:pt x="5993170" y="1597617"/>
                </a:cubicBezTo>
                <a:cubicBezTo>
                  <a:pt x="5976215" y="1635476"/>
                  <a:pt x="5961927" y="1670585"/>
                  <a:pt x="5979071" y="1713934"/>
                </a:cubicBezTo>
                <a:cubicBezTo>
                  <a:pt x="5986312" y="1732372"/>
                  <a:pt x="5981167" y="1756694"/>
                  <a:pt x="5979263" y="1777881"/>
                </a:cubicBezTo>
                <a:cubicBezTo>
                  <a:pt x="5977739" y="1793374"/>
                  <a:pt x="5969165" y="1808282"/>
                  <a:pt x="5969165" y="1823583"/>
                </a:cubicBezTo>
                <a:cubicBezTo>
                  <a:pt x="5969165" y="1864385"/>
                  <a:pt x="5959069" y="1900670"/>
                  <a:pt x="5938494" y="1935977"/>
                </a:cubicBezTo>
                <a:cubicBezTo>
                  <a:pt x="5930494" y="1949711"/>
                  <a:pt x="5935828" y="1971091"/>
                  <a:pt x="5933732" y="1988939"/>
                </a:cubicBezTo>
                <a:cubicBezTo>
                  <a:pt x="5931256" y="2007771"/>
                  <a:pt x="5928970" y="2027187"/>
                  <a:pt x="5923443" y="2045235"/>
                </a:cubicBezTo>
                <a:cubicBezTo>
                  <a:pt x="5908965" y="2091918"/>
                  <a:pt x="5892582" y="2138014"/>
                  <a:pt x="5877342" y="2184501"/>
                </a:cubicBezTo>
                <a:cubicBezTo>
                  <a:pt x="5864767" y="2222749"/>
                  <a:pt x="5874674" y="2260413"/>
                  <a:pt x="5880008" y="2298269"/>
                </a:cubicBezTo>
                <a:cubicBezTo>
                  <a:pt x="5883438" y="2322005"/>
                  <a:pt x="5891630" y="2344167"/>
                  <a:pt x="5879438" y="2370844"/>
                </a:cubicBezTo>
                <a:cubicBezTo>
                  <a:pt x="5867816" y="2396344"/>
                  <a:pt x="5870484" y="2428709"/>
                  <a:pt x="5864197" y="2457348"/>
                </a:cubicBezTo>
                <a:cubicBezTo>
                  <a:pt x="5858863" y="2481477"/>
                  <a:pt x="5850289" y="2504816"/>
                  <a:pt x="5841907" y="2528158"/>
                </a:cubicBezTo>
                <a:cubicBezTo>
                  <a:pt x="5830476" y="2559935"/>
                  <a:pt x="5818476" y="2591317"/>
                  <a:pt x="5824190" y="2626038"/>
                </a:cubicBezTo>
                <a:cubicBezTo>
                  <a:pt x="5830668" y="2665466"/>
                  <a:pt x="5806284" y="2692532"/>
                  <a:pt x="5790089" y="2723527"/>
                </a:cubicBezTo>
                <a:cubicBezTo>
                  <a:pt x="5779041" y="2744906"/>
                  <a:pt x="5770848" y="2768247"/>
                  <a:pt x="5763990" y="2791590"/>
                </a:cubicBezTo>
                <a:cubicBezTo>
                  <a:pt x="5755036" y="2822776"/>
                  <a:pt x="5749702" y="2854945"/>
                  <a:pt x="5740939" y="2886329"/>
                </a:cubicBezTo>
                <a:cubicBezTo>
                  <a:pt x="5727795" y="2933799"/>
                  <a:pt x="5717507" y="2981857"/>
                  <a:pt x="5724747" y="3031285"/>
                </a:cubicBezTo>
                <a:cubicBezTo>
                  <a:pt x="5727985" y="3054039"/>
                  <a:pt x="5727795" y="3075225"/>
                  <a:pt x="5723031" y="3097977"/>
                </a:cubicBezTo>
                <a:cubicBezTo>
                  <a:pt x="5715221" y="3135244"/>
                  <a:pt x="5714268" y="3173494"/>
                  <a:pt x="5685122" y="3203506"/>
                </a:cubicBezTo>
                <a:cubicBezTo>
                  <a:pt x="5674833" y="3214098"/>
                  <a:pt x="5672167" y="3233124"/>
                  <a:pt x="5666833" y="3248621"/>
                </a:cubicBezTo>
                <a:cubicBezTo>
                  <a:pt x="5660545" y="3266470"/>
                  <a:pt x="5663785" y="3279612"/>
                  <a:pt x="5682073" y="3289224"/>
                </a:cubicBezTo>
                <a:cubicBezTo>
                  <a:pt x="5690264" y="3293538"/>
                  <a:pt x="5698266" y="3305897"/>
                  <a:pt x="5699600" y="3315508"/>
                </a:cubicBezTo>
                <a:lnTo>
                  <a:pt x="5699134" y="3333750"/>
                </a:lnTo>
                <a:lnTo>
                  <a:pt x="0" y="333375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233E20F-E4BD-4A57-891E-213F818C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C5B3933-E1FD-4A72-AFB7-D9D0AD987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22281-282A-4AC4-9216-C5E219B0E8E7}"/>
              </a:ext>
            </a:extLst>
          </p:cNvPr>
          <p:cNvSpPr txBox="1"/>
          <p:nvPr/>
        </p:nvSpPr>
        <p:spPr>
          <a:xfrm>
            <a:off x="7628626" y="9719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EF7E782C-F25C-4220-B868-95D372584F7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F7E782C-F25C-4220-B868-95D372584F7E}"/>
              </a:ext>
            </a:extLst>
          </p:cNvPr>
          <p:cNvSpPr txBox="1"/>
          <p:nvPr/>
        </p:nvSpPr>
        <p:spPr>
          <a:xfrm>
            <a:off x="6664444" y="1948670"/>
            <a:ext cx="4885427" cy="230832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n-lt"/>
                <a:cs typeface="+mn-lt"/>
              </a:rPr>
              <a:t>10. Now, Launch Browser (Chrome/Firefox/Edge) and set Manual Proxy. </a:t>
            </a:r>
          </a:p>
          <a:p>
            <a:r>
              <a:rPr lang="en-US" dirty="0">
                <a:ea typeface="+mn-lt"/>
                <a:cs typeface="+mn-lt"/>
              </a:rPr>
              <a:t>  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Address: </a:t>
            </a:r>
            <a:r>
              <a:rPr lang="en-US" dirty="0">
                <a:ea typeface="+mn-lt"/>
                <a:cs typeface="+mn-lt"/>
              </a:rPr>
              <a:t>localhost or IP address of your system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Port: 8080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34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830CC08-426A-48D6-AF5A-C42DB498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1" y="316549"/>
            <a:ext cx="11283350" cy="2616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E73EF3-C83F-484C-91A2-BE196E39D882}"/>
              </a:ext>
            </a:extLst>
          </p:cNvPr>
          <p:cNvSpPr txBox="1"/>
          <p:nvPr/>
        </p:nvSpPr>
        <p:spPr>
          <a:xfrm>
            <a:off x="396815" y="3717985"/>
            <a:ext cx="1069387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11. In case the application is secured (https) then you need to add ‘JMeter Root CA certificate’ to the browser. More details are given in ‘</a:t>
            </a:r>
            <a:r>
              <a:rPr lang="en-US" dirty="0">
                <a:ea typeface="+mn-lt"/>
                <a:cs typeface="+mn-lt"/>
                <a:hlinkClick r:id="rId3"/>
              </a:rPr>
              <a:t>How to record JMeter script for a secured (https) application?</a:t>
            </a:r>
            <a:r>
              <a:rPr lang="en-US" dirty="0">
                <a:ea typeface="+mn-lt"/>
                <a:cs typeface="+mn-lt"/>
              </a:rPr>
              <a:t>‘.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12. Go back to JMeter, in ‘HTTP(S) Test Script Recorder’ and click the ‘Start’ button.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609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52DF060-88E7-4EF4-9C2F-7CF295682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57" y="265302"/>
            <a:ext cx="11096445" cy="31931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BB1FA1-627A-4870-A0D0-065B77D89DAD}"/>
              </a:ext>
            </a:extLst>
          </p:cNvPr>
          <p:cNvSpPr txBox="1"/>
          <p:nvPr/>
        </p:nvSpPr>
        <p:spPr>
          <a:xfrm>
            <a:off x="971910" y="3948022"/>
            <a:ext cx="106219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13.A ‘Root CA Certificate’ pop-up will open. Click ‘OK’.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14.Go to your browser and type the application URL and follow the transaction flow. You can see a floating ‘Recording Bar’ while recording the flow.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13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F279A51-4A03-4792-A889-8435115D3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2" y="400798"/>
            <a:ext cx="11010181" cy="19444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7182F5-3A76-4F4F-93CB-B1D70EBAFE08}"/>
              </a:ext>
            </a:extLst>
          </p:cNvPr>
          <p:cNvSpPr txBox="1"/>
          <p:nvPr/>
        </p:nvSpPr>
        <p:spPr>
          <a:xfrm>
            <a:off x="339306" y="3200400"/>
            <a:ext cx="115565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 15.Once navigation is completed, click the ‘Stop’ button on Recording Bar or in ‘HTTP(S) Test </a:t>
            </a:r>
            <a:r>
              <a:rPr lang="en-US" dirty="0">
                <a:ea typeface="+mn-lt"/>
                <a:cs typeface="+mn-lt"/>
              </a:rPr>
              <a:t>Script Recorder’.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414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131E2-AC6D-44DA-B052-630D5D1E7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056" y="2746075"/>
            <a:ext cx="9144000" cy="1263649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7310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A68F-38EA-4EB1-A79B-D9291B939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0000"/>
                </a:highlight>
                <a:ea typeface="+mj-lt"/>
                <a:cs typeface="+mj-lt"/>
              </a:rPr>
              <a:t>What is JMeter and why it is used?</a:t>
            </a:r>
            <a:endParaRPr lang="en-US">
              <a:highlight>
                <a:srgbClr val="FF0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FEE19-0138-4D8F-9BFF-07F4D57E0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Apache JMeter may be </a:t>
            </a:r>
            <a:r>
              <a:rPr lang="en-US" b="1" dirty="0">
                <a:ea typeface="+mn-lt"/>
                <a:cs typeface="+mn-lt"/>
              </a:rPr>
              <a:t>used to test performance both on static and dynamic resources</a:t>
            </a:r>
            <a:r>
              <a:rPr lang="en-US" dirty="0">
                <a:ea typeface="+mn-lt"/>
                <a:cs typeface="+mn-lt"/>
              </a:rPr>
              <a:t>, Web dynamic applications. It can be used to simulate a heavy load on a server, group of servers, network or object to test its strength or to analyze overall performance under different load types.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1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EF93-8FE3-4C96-8BE5-36F4CD00B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0000"/>
                </a:highlight>
              </a:rPr>
              <a:t>Requirements for JMeter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5C21A-B2C0-4339-8BF0-8C2634C3A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Apache JMeter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Java Version. JMeter requires a fully compliant JVM 6 or higher. </a:t>
            </a:r>
          </a:p>
          <a:p>
            <a:endParaRPr lang="en-US" dirty="0"/>
          </a:p>
          <a:p>
            <a:r>
              <a:rPr lang="en-US" dirty="0"/>
              <a:t>Mozilla Firefox browser</a:t>
            </a:r>
          </a:p>
        </p:txBody>
      </p:sp>
    </p:spTree>
    <p:extLst>
      <p:ext uri="{BB962C8B-B14F-4D97-AF65-F5344CB8AC3E}">
        <p14:creationId xmlns:p14="http://schemas.microsoft.com/office/powerpoint/2010/main" val="37861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6E21-740E-4F63-B9D0-E0011193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0000"/>
                </a:highlight>
              </a:rPr>
              <a:t>Steps involved in record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EBB49-7C3A-4CCC-9CE9-5C7903A00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Setting HTTP proxy server</a:t>
            </a:r>
          </a:p>
          <a:p>
            <a:r>
              <a:rPr lang="en-US" dirty="0"/>
              <a:t>Record Test Activity</a:t>
            </a:r>
          </a:p>
          <a:p>
            <a:r>
              <a:rPr lang="en-US" dirty="0"/>
              <a:t>Run your Test plan</a:t>
            </a:r>
          </a:p>
          <a:p>
            <a:r>
              <a:rPr lang="en-US" dirty="0"/>
              <a:t>Save your Test Results</a:t>
            </a:r>
          </a:p>
        </p:txBody>
      </p:sp>
    </p:spTree>
    <p:extLst>
      <p:ext uri="{BB962C8B-B14F-4D97-AF65-F5344CB8AC3E}">
        <p14:creationId xmlns:p14="http://schemas.microsoft.com/office/powerpoint/2010/main" val="13908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EF8AC-D14F-4C49-ACE6-9FB2947C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FF0000"/>
                </a:highlight>
              </a:rPr>
              <a:t>JMeter Script Recording Steps:</a:t>
            </a:r>
            <a:endParaRPr lang="en-US" dirty="0">
              <a:highlight>
                <a:srgbClr val="FF0000"/>
              </a:highlight>
            </a:endParaRPr>
          </a:p>
          <a:p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9A8A6-CE3B-497E-9BAC-1B16F81D8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1. Launch JMeter by navigating to &lt;JMETER_HOME&gt;/bin (</a:t>
            </a:r>
            <a:r>
              <a:rPr lang="en-US" b="1" dirty="0">
                <a:ea typeface="+mn-lt"/>
                <a:cs typeface="+mn-lt"/>
              </a:rPr>
              <a:t>Example:</a:t>
            </a:r>
            <a:r>
              <a:rPr lang="en-US" dirty="0">
                <a:ea typeface="+mn-lt"/>
                <a:cs typeface="+mn-lt"/>
              </a:rPr>
              <a:t> C:\apache-jmeter-5.3\bin)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2. Click jmeter.bat (Windows) or  Enter command ‘JMeter’ (Linux/Unix). Read the article to know more on different </a:t>
            </a:r>
            <a:r>
              <a:rPr lang="en-US" dirty="0">
                <a:ea typeface="+mn-lt"/>
                <a:cs typeface="+mn-lt"/>
                <a:hlinkClick r:id="rId2"/>
              </a:rPr>
              <a:t>Launching modes of JMeter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B29A47D-5046-48F1-82AD-46B211F08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03" y="92016"/>
            <a:ext cx="6188671" cy="66595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2CB5B8-15CD-470D-BC55-5DA128DC2A13}"/>
              </a:ext>
            </a:extLst>
          </p:cNvPr>
          <p:cNvSpPr txBox="1"/>
          <p:nvPr/>
        </p:nvSpPr>
        <p:spPr>
          <a:xfrm>
            <a:off x="6334665" y="799382"/>
            <a:ext cx="576244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highlight>
                  <a:srgbClr val="FF0000"/>
                </a:highlight>
              </a:rPr>
              <a:t>Installation of Apache JMeter</a:t>
            </a:r>
            <a:endParaRPr lang="en-US" sz="360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24874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AA5FF94-C7FD-42D0-A529-F4820D701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1719"/>
            <a:ext cx="7703388" cy="49923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8E10ED-E514-4C73-8548-999CA68D694F}"/>
              </a:ext>
            </a:extLst>
          </p:cNvPr>
          <p:cNvSpPr txBox="1"/>
          <p:nvPr/>
        </p:nvSpPr>
        <p:spPr>
          <a:xfrm>
            <a:off x="138022" y="5270740"/>
            <a:ext cx="90979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3. Select ‘Test Plan’ on the tree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4. Right-click on the ‘Test Plan’ and add a ‘Thread Group’</a:t>
            </a:r>
            <a:endParaRPr lang="en-US" sz="2400" dirty="0"/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8185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659AC72-D509-405D-A2A1-FFA029917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3204"/>
            <a:ext cx="7573991" cy="68515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48EDF7-07D1-4806-871E-3ACB10E1A824}"/>
              </a:ext>
            </a:extLst>
          </p:cNvPr>
          <p:cNvSpPr txBox="1"/>
          <p:nvPr/>
        </p:nvSpPr>
        <p:spPr>
          <a:xfrm>
            <a:off x="7729269" y="713117"/>
            <a:ext cx="441097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5. Select ‘Thread Group’ and right-click to add ‘Recording Controller’.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2986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092444B-2B1A-4954-A017-57E7E5F60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93" y="5544"/>
            <a:ext cx="12304142" cy="51072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061447-1EA5-4C91-83D1-BF740662D8E8}"/>
              </a:ext>
            </a:extLst>
          </p:cNvPr>
          <p:cNvSpPr txBox="1"/>
          <p:nvPr/>
        </p:nvSpPr>
        <p:spPr>
          <a:xfrm>
            <a:off x="468702" y="5400136"/>
            <a:ext cx="1152776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6. Right-click on the ‘Test Plan’ and add ‘HTTP(S) Test Script Recorder’ which is a ‘Non-test Element’.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558355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LightSeedLeftStep">
      <a:dk1>
        <a:srgbClr val="000000"/>
      </a:dk1>
      <a:lt1>
        <a:srgbClr val="FFFFFF"/>
      </a:lt1>
      <a:dk2>
        <a:srgbClr val="2D2441"/>
      </a:dk2>
      <a:lt2>
        <a:srgbClr val="E3E8E2"/>
      </a:lt2>
      <a:accent1>
        <a:srgbClr val="C096C6"/>
      </a:accent1>
      <a:accent2>
        <a:srgbClr val="9A7FBA"/>
      </a:accent2>
      <a:accent3>
        <a:srgbClr val="9896C6"/>
      </a:accent3>
      <a:accent4>
        <a:srgbClr val="7F95BA"/>
      </a:accent4>
      <a:accent5>
        <a:srgbClr val="7AA9B5"/>
      </a:accent5>
      <a:accent6>
        <a:srgbClr val="76ADA1"/>
      </a:accent6>
      <a:hlink>
        <a:srgbClr val="5D8D55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TM00001032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TornVTI</vt:lpstr>
      <vt:lpstr>How to Record in JMeter?</vt:lpstr>
      <vt:lpstr>What is JMeter and why it is used?</vt:lpstr>
      <vt:lpstr>Requirements for JMeter</vt:lpstr>
      <vt:lpstr>Steps involved in record scripting</vt:lpstr>
      <vt:lpstr>JMeter Script Recording Steps: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209</cp:revision>
  <dcterms:created xsi:type="dcterms:W3CDTF">2021-11-20T02:30:22Z</dcterms:created>
  <dcterms:modified xsi:type="dcterms:W3CDTF">2021-11-25T06:09:16Z</dcterms:modified>
</cp:coreProperties>
</file>