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2" r:id="rId2"/>
    <p:sldId id="268" r:id="rId3"/>
    <p:sldId id="263" r:id="rId4"/>
    <p:sldId id="264" r:id="rId5"/>
    <p:sldId id="265" r:id="rId6"/>
    <p:sldId id="266" r:id="rId7"/>
    <p:sldId id="26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66" d="100"/>
          <a:sy n="66" d="100"/>
        </p:scale>
        <p:origin x="672" y="6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For Writing Test Cases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E0C87D-2F45-9944-9B82-B0706B362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Murali - 6145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39B6-47B8-4B4C-A826-1BD70A49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4C3B-87B6-4D64-BACA-33653018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Test Cases</a:t>
            </a:r>
          </a:p>
          <a:p>
            <a:r>
              <a:rPr lang="en-US" dirty="0"/>
              <a:t>Steps to Design a Test Case</a:t>
            </a:r>
          </a:p>
          <a:p>
            <a:r>
              <a:rPr lang="en-US" dirty="0"/>
              <a:t>Structure of a Test Case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0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F4A5-7DB4-44E3-B765-6023B248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79B9-36DC-4F21-A6DE-993E90AE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Test cases are a set of conditional cases in which a tester can rely on to determine whether an application, a software system, or one of its features performs as desired or not.</a:t>
            </a:r>
          </a:p>
          <a:p>
            <a:pPr algn="l"/>
            <a:r>
              <a:rPr lang="en-US" b="0" i="0" dirty="0">
                <a:effectLst/>
              </a:rPr>
              <a:t>A test case is a single executable test which a tester carries out. It guides them through the steps of the test. You can think of a test case as a set of step-by-step instructions to verify something behaves as it is required to behave.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2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09CF-38E7-480A-89BF-6A1EF308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Design a Test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036B-41C8-4735-B1C5-AC8512BD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Define the purposes of your testing process.</a:t>
            </a:r>
          </a:p>
          <a:p>
            <a:r>
              <a:rPr lang="en-US" dirty="0"/>
              <a:t>Step 2: Determine the performance indicators of your software system. (based on your understanding of the system).</a:t>
            </a:r>
          </a:p>
          <a:p>
            <a:r>
              <a:rPr lang="en-US" dirty="0"/>
              <a:t>Step 3: Identify non-functional requirements.</a:t>
            </a:r>
          </a:p>
          <a:p>
            <a:r>
              <a:rPr lang="en-US" dirty="0"/>
              <a:t>Step 4: Determine the test case template.</a:t>
            </a:r>
          </a:p>
          <a:p>
            <a:r>
              <a:rPr lang="en-US" dirty="0"/>
              <a:t>Step 5: Indicate the interaction between the modules of the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4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6A06-9E13-41D3-9D8C-82BE5733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Test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580C-68E1-4519-9D03-1AC69C1B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ID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Test Data </a:t>
            </a:r>
          </a:p>
          <a:p>
            <a:r>
              <a:rPr lang="en-US" dirty="0"/>
              <a:t>Test Steps</a:t>
            </a:r>
          </a:p>
          <a:p>
            <a:r>
              <a:rPr lang="en-US" dirty="0"/>
              <a:t>Expected results</a:t>
            </a:r>
          </a:p>
          <a:p>
            <a:r>
              <a:rPr lang="en-US" dirty="0"/>
              <a:t>A result</a:t>
            </a:r>
          </a:p>
          <a:p>
            <a:r>
              <a:rPr lang="en-US" dirty="0"/>
              <a:t>Comments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5B3A4-ED19-44D7-9F7B-631F5787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6" b="-2499"/>
          <a:stretch/>
        </p:blipFill>
        <p:spPr>
          <a:xfrm>
            <a:off x="7966620" y="2057400"/>
            <a:ext cx="3063687" cy="281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538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5675-A8CD-4E25-BBB2-E7E3189C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4862-0467-4894-8134-3B669A64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cases are powerful and are beneficial to future employees, providing them with the truth about the system and its functionalities.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4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303-1839-4A50-BE4F-57BBFFF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3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60</TotalTime>
  <Words>228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Jigsaw design template</vt:lpstr>
      <vt:lpstr>Steps For Writing Test Cases</vt:lpstr>
      <vt:lpstr>Contents</vt:lpstr>
      <vt:lpstr>Concept of Test Cases</vt:lpstr>
      <vt:lpstr>Steps to Design a Test Case</vt:lpstr>
      <vt:lpstr>Structure of a Test Case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Writing Test Cases</dc:title>
  <dc:creator>shiva ram gillepally</dc:creator>
  <cp:lastModifiedBy>Murali Arandala</cp:lastModifiedBy>
  <cp:revision>2</cp:revision>
  <dcterms:created xsi:type="dcterms:W3CDTF">2021-09-22T16:46:44Z</dcterms:created>
  <dcterms:modified xsi:type="dcterms:W3CDTF">2021-09-28T03:58:43Z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