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8"/>
  </p:notesMasterIdLst>
  <p:handoutMasterIdLst>
    <p:handoutMasterId r:id="rId9"/>
  </p:handoutMasterIdLst>
  <p:sldIdLst>
    <p:sldId id="262" r:id="rId2"/>
    <p:sldId id="258" r:id="rId3"/>
    <p:sldId id="263" r:id="rId4"/>
    <p:sldId id="264" r:id="rId5"/>
    <p:sldId id="265" r:id="rId6"/>
    <p:sldId id="266"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guide id="8" pos="10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8" d="100"/>
          <a:sy n="68" d="100"/>
        </p:scale>
        <p:origin x="-798" y="-96"/>
      </p:cViewPr>
      <p:guideLst>
        <p:guide orient="horz" pos="2160"/>
        <p:guide orient="horz" pos="1008"/>
        <p:guide orient="horz" pos="3888"/>
        <p:guide orient="horz" pos="321"/>
        <p:guide pos="3839"/>
        <p:guide pos="1007"/>
        <p:guide pos="7173"/>
        <p:guide pos="1006"/>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9/28/2021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9/28/2021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7206" y="3124200"/>
            <a:ext cx="8227457"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7206" y="5003322"/>
            <a:ext cx="8227457"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0735" y="1110663"/>
            <a:ext cx="2286000" cy="507868"/>
          </a:xfrm>
        </p:spPr>
        <p:txBody>
          <a:bodyPr/>
          <a:lstStyle/>
          <a:p>
            <a:fld id="{8F81D24A-EF38-4949-81EA-C39AA50871C5}" type="datetime1">
              <a:rPr lang="en-US" smtClean="0"/>
              <a:pPr/>
              <a:t>9/28/2021</a:t>
            </a:fld>
            <a:endParaRPr lang="en-US" dirty="0"/>
          </a:p>
        </p:txBody>
      </p:sp>
      <p:sp>
        <p:nvSpPr>
          <p:cNvPr id="17" name="Footer Placeholder 16"/>
          <p:cNvSpPr>
            <a:spLocks noGrp="1"/>
          </p:cNvSpPr>
          <p:nvPr>
            <p:ph type="ftr" sz="quarter" idx="11"/>
          </p:nvPr>
        </p:nvSpPr>
        <p:spPr bwMode="auto">
          <a:xfrm rot="5400000">
            <a:off x="10042866" y="4117728"/>
            <a:ext cx="3657600" cy="511931"/>
          </a:xfrm>
        </p:spPr>
        <p:txBody>
          <a:bodyPr/>
          <a:lstStyle/>
          <a:p>
            <a:r>
              <a:rPr lang="en-US"/>
              <a:t>Add a footer</a:t>
            </a:r>
            <a:endParaRPr lang="en-US" dirty="0"/>
          </a:p>
        </p:txBody>
      </p:sp>
      <p:sp>
        <p:nvSpPr>
          <p:cNvPr id="10" name="Rectangle 9"/>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4864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588" y="3429000"/>
            <a:ext cx="17267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5721"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366" y="5788152"/>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39339" y="4495800"/>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6932" y="4928702"/>
            <a:ext cx="812588" cy="517524"/>
          </a:xfrm>
        </p:spPr>
        <p:txBody>
          <a:bodyPr/>
          <a:lstStyle/>
          <a:p>
            <a:fld id="{7DC1BBB0-96F0-4077-A278-0F3FB5C104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69A895-DC24-4A80-9E4B-77E8C98B8261}" type="datetime1">
              <a:rPr lang="en-US" smtClean="0"/>
              <a:pPr/>
              <a:t>9/28/2021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234618"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11491E-4104-40E9-885C-6629BDFE1DBB}" type="datetime1">
              <a:rPr lang="en-US" smtClean="0"/>
              <a:pPr/>
              <a:t>9/28/2021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441" y="1600200"/>
            <a:ext cx="9954207"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319F328-D78C-4AE3-9BD5-6819CFE7241A}" type="datetime1">
              <a:rPr lang="en-US" smtClean="0"/>
              <a:pPr/>
              <a:t>9/28/2021</a:t>
            </a:fld>
            <a:endParaRPr lang="en-US"/>
          </a:p>
        </p:txBody>
      </p:sp>
      <p:sp>
        <p:nvSpPr>
          <p:cNvPr id="9" name="Slide Number Placeholder 8"/>
          <p:cNvSpPr>
            <a:spLocks noGrp="1"/>
          </p:cNvSpPr>
          <p:nvPr>
            <p:ph type="sldNum" sz="quarter" idx="15"/>
          </p:nvPr>
        </p:nvSpPr>
        <p:spPr/>
        <p:txBody>
          <a:bodyPr rtlCol="0"/>
          <a:lstStyle/>
          <a:p>
            <a:fld id="{7DC1BBB0-96F0-4077-A278-0F3FB5C104D3}"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Add a footer</a:t>
            </a:r>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7206" y="2895600"/>
            <a:ext cx="8227457"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7206" y="5010150"/>
            <a:ext cx="8227457"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28916" y="1106998"/>
            <a:ext cx="2286000" cy="507868"/>
          </a:xfrm>
        </p:spPr>
        <p:txBody>
          <a:bodyPr/>
          <a:lstStyle/>
          <a:p>
            <a:fld id="{3E783FD6-3C14-4BAD-B096-2ECF8D7D1C88}" type="datetime1">
              <a:rPr lang="en-US" smtClean="0"/>
              <a:pPr/>
              <a:t>9/28/2021</a:t>
            </a:fld>
            <a:endParaRPr lang="en-US"/>
          </a:p>
        </p:txBody>
      </p:sp>
      <p:sp>
        <p:nvSpPr>
          <p:cNvPr id="5" name="Footer Placeholder 4"/>
          <p:cNvSpPr>
            <a:spLocks noGrp="1"/>
          </p:cNvSpPr>
          <p:nvPr>
            <p:ph type="ftr" sz="quarter" idx="11"/>
          </p:nvPr>
        </p:nvSpPr>
        <p:spPr bwMode="auto">
          <a:xfrm rot="5400000">
            <a:off x="10043116" y="4114867"/>
            <a:ext cx="3657600" cy="511931"/>
          </a:xfrm>
        </p:spPr>
        <p:txBody>
          <a:bodyPr/>
          <a:lstStyle/>
          <a:p>
            <a:r>
              <a:rPr lang="en-US"/>
              <a:t>Add a footer</a:t>
            </a:r>
            <a:endParaRPr lang="en-US" dirty="0"/>
          </a:p>
        </p:txBody>
      </p:sp>
      <p:sp>
        <p:nvSpPr>
          <p:cNvPr id="9" name="Rectangle 8"/>
          <p:cNvSpPr/>
          <p:nvPr/>
        </p:nvSpPr>
        <p:spPr bwMode="auto">
          <a:xfrm>
            <a:off x="507868" y="0"/>
            <a:ext cx="812588"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352" y="0"/>
            <a:ext cx="13951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456" y="0"/>
            <a:ext cx="24243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364" y="0"/>
            <a:ext cx="30696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55"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8883"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519"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15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03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176" y="0"/>
            <a:ext cx="101574"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588" y="3429000"/>
            <a:ext cx="17267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5812" y="4866752"/>
            <a:ext cx="855009"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395" y="5500632"/>
            <a:ext cx="182832"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366" y="5791200"/>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4734" y="4479888"/>
            <a:ext cx="487553"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2743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023" y="4928702"/>
            <a:ext cx="812588" cy="517524"/>
          </a:xfrm>
        </p:spPr>
        <p:txBody>
          <a:bodyPr/>
          <a:lstStyle/>
          <a:p>
            <a:fld id="{7DC1BBB0-96F0-4077-A278-0F3FB5C104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1095541-7853-4DCC-906F-39CE0BB88B8E}" type="datetime1">
              <a:rPr lang="en-US" smtClean="0"/>
              <a:pPr/>
              <a:t>9/28/2021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a:p>
        </p:txBody>
      </p:sp>
      <p:sp>
        <p:nvSpPr>
          <p:cNvPr id="9" name="Content Placeholder 8"/>
          <p:cNvSpPr>
            <a:spLocks noGrp="1"/>
          </p:cNvSpPr>
          <p:nvPr>
            <p:ph sz="quarter" idx="1"/>
          </p:nvPr>
        </p:nvSpPr>
        <p:spPr>
          <a:xfrm>
            <a:off x="609441" y="1600200"/>
            <a:ext cx="487553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2181" y="1600200"/>
            <a:ext cx="487553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3050"/>
            <a:ext cx="10055781"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DD790FE-2B5A-46A8-B4F6-76CB6FDA68AC}" type="datetime1">
              <a:rPr lang="en-US" smtClean="0"/>
              <a:pPr/>
              <a:t>9/28/2021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DC1BBB0-96F0-4077-A278-0F3FB5C104D3}" type="slidenum">
              <a:rPr lang="en-US" smtClean="0"/>
              <a:pPr/>
              <a:t>‹#›</a:t>
            </a:fld>
            <a:endParaRPr lang="en-US"/>
          </a:p>
        </p:txBody>
      </p:sp>
      <p:sp>
        <p:nvSpPr>
          <p:cNvPr id="11" name="Content Placeholder 10"/>
          <p:cNvSpPr>
            <a:spLocks noGrp="1"/>
          </p:cNvSpPr>
          <p:nvPr>
            <p:ph sz="quarter" idx="2"/>
          </p:nvPr>
        </p:nvSpPr>
        <p:spPr>
          <a:xfrm>
            <a:off x="609441" y="2362200"/>
            <a:ext cx="487553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7782" y="2362200"/>
            <a:ext cx="487553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441"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89692" y="1569720"/>
            <a:ext cx="487553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DFC2738-2C3A-4E5B-A4DB-9708318E767B}" type="datetime1">
              <a:rPr lang="en-US" smtClean="0"/>
              <a:pPr/>
              <a:t>9/28/2021</a:t>
            </a:fld>
            <a:endParaRPr lang="en-US"/>
          </a:p>
        </p:txBody>
      </p:sp>
      <p:sp>
        <p:nvSpPr>
          <p:cNvPr id="7" name="Slide Number Placeholder 6"/>
          <p:cNvSpPr>
            <a:spLocks noGrp="1"/>
          </p:cNvSpPr>
          <p:nvPr>
            <p:ph type="sldNum" sz="quarter" idx="11"/>
          </p:nvPr>
        </p:nvSpPr>
        <p:spPr/>
        <p:txBody>
          <a:bodyPr rtlCol="0"/>
          <a:lstStyle/>
          <a:p>
            <a:fld id="{7DC1BBB0-96F0-4077-A278-0F3FB5C104D3}"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Add a footer</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B1C49-F74B-47FE-8050-CE9AAF0717AC}" type="datetime1">
              <a:rPr lang="en-US" smtClean="0"/>
              <a:pPr/>
              <a:t>9/28/2021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5094" y="3124280"/>
            <a:ext cx="6309360" cy="609441"/>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0675" y="274320"/>
            <a:ext cx="203553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294" y="274320"/>
            <a:ext cx="7516442"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F8F57B2-B504-486D-85D3-4C584AEF2C6C}" type="datetime1">
              <a:rPr lang="en-US" smtClean="0"/>
              <a:pPr/>
              <a:t>9/28/2021</a:t>
            </a:fld>
            <a:endParaRPr lang="en-US"/>
          </a:p>
        </p:txBody>
      </p:sp>
      <p:sp>
        <p:nvSpPr>
          <p:cNvPr id="22" name="Slide Number Placeholder 21"/>
          <p:cNvSpPr>
            <a:spLocks noGrp="1"/>
          </p:cNvSpPr>
          <p:nvPr>
            <p:ph type="sldNum" sz="quarter" idx="15"/>
          </p:nvPr>
        </p:nvSpPr>
        <p:spPr/>
        <p:txBody>
          <a:bodyPr rtlCol="0"/>
          <a:lstStyle/>
          <a:p>
            <a:fld id="{7DC1BBB0-96F0-4077-A278-0F3FB5C104D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0957"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6145" y="3124280"/>
            <a:ext cx="6309360" cy="609441"/>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7457"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18715" y="264795"/>
            <a:ext cx="2031471"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5678"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2531" y="0"/>
            <a:ext cx="406294"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2903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424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675C8C5-A9A9-4B3A-B134-0E3A713D185C}" type="datetime1">
              <a:rPr lang="en-US" smtClean="0"/>
              <a:pPr/>
              <a:t>9/28/2021</a:t>
            </a:fld>
            <a:endParaRPr lang="en-US"/>
          </a:p>
        </p:txBody>
      </p:sp>
      <p:sp>
        <p:nvSpPr>
          <p:cNvPr id="18" name="Slide Number Placeholder 17"/>
          <p:cNvSpPr>
            <a:spLocks noGrp="1"/>
          </p:cNvSpPr>
          <p:nvPr>
            <p:ph type="sldNum" sz="quarter" idx="11"/>
          </p:nvPr>
        </p:nvSpPr>
        <p:spPr/>
        <p:txBody>
          <a:bodyPr rtlCol="0"/>
          <a:lstStyle/>
          <a:p>
            <a:fld id="{7DC1BBB0-96F0-4077-A278-0F3FB5C104D3}"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Add a footer</a:t>
            </a:r>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0957"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441" y="274638"/>
            <a:ext cx="9954207"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441" y="1600200"/>
            <a:ext cx="9954207"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1656" y="1017910"/>
            <a:ext cx="2011680" cy="511931"/>
          </a:xfrm>
          <a:prstGeom prst="rect">
            <a:avLst/>
          </a:prstGeom>
        </p:spPr>
        <p:txBody>
          <a:bodyPr vert="horz" anchor="ctr" anchorCtr="0"/>
          <a:lstStyle>
            <a:lvl1pPr algn="r" eaLnBrk="1" latinLnBrk="0" hangingPunct="1">
              <a:defRPr kumimoji="0" sz="1200">
                <a:solidFill>
                  <a:schemeClr val="tx2"/>
                </a:solidFill>
              </a:defRPr>
            </a:lvl1pPr>
          </a:lstStyle>
          <a:p>
            <a:fld id="{5A4F0574-43A3-46A0-8870-1B2305CBE5B3}" type="datetime1">
              <a:rPr lang="en-US" smtClean="0"/>
              <a:pPr/>
              <a:t>9/28/2021</a:t>
            </a:fld>
            <a:endParaRPr lang="en-US" dirty="0"/>
          </a:p>
        </p:txBody>
      </p:sp>
      <p:sp>
        <p:nvSpPr>
          <p:cNvPr id="3" name="Footer Placeholder 2"/>
          <p:cNvSpPr>
            <a:spLocks noGrp="1"/>
          </p:cNvSpPr>
          <p:nvPr>
            <p:ph type="ftr" sz="quarter" idx="3"/>
          </p:nvPr>
        </p:nvSpPr>
        <p:spPr>
          <a:xfrm rot="5400000">
            <a:off x="9850665" y="3676343"/>
            <a:ext cx="3200400" cy="487553"/>
          </a:xfrm>
          <a:prstGeom prst="rect">
            <a:avLst/>
          </a:prstGeom>
        </p:spPr>
        <p:txBody>
          <a:bodyPr vert="horz" anchor="ctr" anchorCtr="0"/>
          <a:lstStyle>
            <a:lvl1pPr algn="l" eaLnBrk="1" latinLnBrk="0" hangingPunct="1">
              <a:defRPr kumimoji="0" sz="1200">
                <a:solidFill>
                  <a:schemeClr val="tx2"/>
                </a:solidFill>
              </a:defRPr>
            </a:lvl1pPr>
          </a:lstStyle>
          <a:p>
            <a:r>
              <a:rPr lang="en-US"/>
              <a:t>Add a footer</a:t>
            </a:r>
            <a:endParaRPr lang="en-US" dirty="0"/>
          </a:p>
        </p:txBody>
      </p:sp>
      <p:sp>
        <p:nvSpPr>
          <p:cNvPr id="7" name="Straight Connector 6"/>
          <p:cNvSpPr>
            <a:spLocks noChangeShapeType="1"/>
          </p:cNvSpPr>
          <p:nvPr/>
        </p:nvSpPr>
        <p:spPr bwMode="auto">
          <a:xfrm>
            <a:off x="10157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5678"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2531" y="0"/>
            <a:ext cx="406294"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4104"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2432" y="5715000"/>
            <a:ext cx="73133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5866" y="5734050"/>
            <a:ext cx="812588" cy="521208"/>
          </a:xfrm>
          <a:prstGeom prst="rect">
            <a:avLst/>
          </a:prstGeom>
        </p:spPr>
        <p:txBody>
          <a:bodyPr vert="horz" anchor="ctr"/>
          <a:lstStyle>
            <a:lvl1pPr algn="ctr" eaLnBrk="1" latinLnBrk="0" hangingPunct="1">
              <a:defRPr kumimoji="0" sz="1400" b="1">
                <a:solidFill>
                  <a:srgbClr val="FFFFFF"/>
                </a:solidFill>
              </a:defRPr>
            </a:lvl1pPr>
          </a:lstStyle>
          <a:p>
            <a:fld id="{7DC1BBB0-96F0-4077-A278-0F3FB5C104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enkins-and-git-integration-using-ssh-key/"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9812" y="990602"/>
            <a:ext cx="3129126" cy="1588127"/>
          </a:xfrm>
          <a:prstGeom prst="rect">
            <a:avLst/>
          </a:prstGeom>
          <a:noFill/>
        </p:spPr>
        <p:txBody>
          <a:bodyPr wrap="none" rtlCol="0">
            <a:spAutoFit/>
          </a:bodyPr>
          <a:lstStyle/>
          <a:p>
            <a:pPr>
              <a:lnSpc>
                <a:spcPct val="90000"/>
              </a:lnSpc>
            </a:pPr>
            <a:r>
              <a:rPr lang="en-US" sz="5400" b="1" dirty="0">
                <a:solidFill>
                  <a:schemeClr val="accent1"/>
                </a:solidFill>
                <a:latin typeface="Arial Black" pitchFamily="34" charset="0"/>
              </a:rPr>
              <a:t>Jenkins</a:t>
            </a:r>
          </a:p>
          <a:p>
            <a:pPr>
              <a:lnSpc>
                <a:spcPct val="90000"/>
              </a:lnSpc>
            </a:pPr>
            <a:endParaRPr lang="en-US" sz="5400" dirty="0">
              <a:solidFill>
                <a:schemeClr val="accent1"/>
              </a:solidFill>
              <a:latin typeface="Arial Black" pitchFamily="34" charset="0"/>
            </a:endParaRPr>
          </a:p>
        </p:txBody>
      </p:sp>
      <p:pic>
        <p:nvPicPr>
          <p:cNvPr id="6" name="Picture 5" descr="jenkins-ci_512.png"/>
          <p:cNvPicPr>
            <a:picLocks noChangeAspect="1"/>
          </p:cNvPicPr>
          <p:nvPr/>
        </p:nvPicPr>
        <p:blipFill>
          <a:blip r:embed="rId2"/>
          <a:stretch>
            <a:fillRect/>
          </a:stretch>
        </p:blipFill>
        <p:spPr>
          <a:xfrm>
            <a:off x="3960813" y="2057400"/>
            <a:ext cx="2667000" cy="2667000"/>
          </a:xfrm>
          <a:prstGeom prst="rect">
            <a:avLst/>
          </a:prstGeom>
        </p:spPr>
      </p:pic>
      <p:sp>
        <p:nvSpPr>
          <p:cNvPr id="7" name="TextBox 6"/>
          <p:cNvSpPr txBox="1"/>
          <p:nvPr/>
        </p:nvSpPr>
        <p:spPr>
          <a:xfrm>
            <a:off x="7999413" y="4572001"/>
            <a:ext cx="3733799" cy="1255728"/>
          </a:xfrm>
          <a:prstGeom prst="rect">
            <a:avLst/>
          </a:prstGeom>
          <a:noFill/>
        </p:spPr>
        <p:txBody>
          <a:bodyPr wrap="square" rtlCol="0">
            <a:spAutoFit/>
          </a:bodyPr>
          <a:lstStyle/>
          <a:p>
            <a:pPr>
              <a:lnSpc>
                <a:spcPct val="90000"/>
              </a:lnSpc>
            </a:pPr>
            <a:r>
              <a:rPr lang="en-US" sz="2800" b="1" u="sng" dirty="0">
                <a:solidFill>
                  <a:schemeClr val="accent1"/>
                </a:solidFill>
              </a:rPr>
              <a:t>Murali Arandala</a:t>
            </a:r>
          </a:p>
          <a:p>
            <a:pPr>
              <a:lnSpc>
                <a:spcPct val="90000"/>
              </a:lnSpc>
            </a:pPr>
            <a:r>
              <a:rPr lang="en-US" sz="2800" b="1" u="sng" dirty="0">
                <a:solidFill>
                  <a:schemeClr val="accent1"/>
                </a:solidFill>
              </a:rPr>
              <a:t> </a:t>
            </a:r>
          </a:p>
          <a:p>
            <a:pPr>
              <a:lnSpc>
                <a:spcPct val="90000"/>
              </a:lnSpc>
            </a:pPr>
            <a:r>
              <a:rPr lang="en-US" sz="2800" b="1" u="sng" dirty="0">
                <a:solidFill>
                  <a:schemeClr val="accent1"/>
                </a:solidFill>
              </a:rPr>
              <a:t>6145</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200" b="1" u="sng" dirty="0">
                <a:solidFill>
                  <a:schemeClr val="accent1"/>
                </a:solidFill>
                <a:latin typeface="Arial Black" pitchFamily="34" charset="0"/>
              </a:rPr>
              <a:t>What is Jenkins?</a:t>
            </a:r>
            <a:br>
              <a:rPr lang="en-US" sz="3200" b="1" u="sng" dirty="0">
                <a:solidFill>
                  <a:schemeClr val="accent1"/>
                </a:solidFill>
                <a:latin typeface="Arial Black" pitchFamily="34" charset="0"/>
              </a:rPr>
            </a:br>
            <a:endParaRPr lang="en-US" sz="3200" b="1" u="sng" dirty="0">
              <a:solidFill>
                <a:schemeClr val="accent1"/>
              </a:solidFill>
              <a:latin typeface="Arial Black" pitchFamily="34" charset="0"/>
            </a:endParaRPr>
          </a:p>
        </p:txBody>
      </p:sp>
      <p:sp>
        <p:nvSpPr>
          <p:cNvPr id="14" name="Content Placeholder 13"/>
          <p:cNvSpPr>
            <a:spLocks noGrp="1"/>
          </p:cNvSpPr>
          <p:nvPr>
            <p:ph sz="quarter" idx="1"/>
          </p:nvPr>
        </p:nvSpPr>
        <p:spPr/>
        <p:txBody>
          <a:bodyPr/>
          <a:lstStyle/>
          <a:p>
            <a:pPr lvl="0"/>
            <a:r>
              <a:rPr lang="en-US" dirty="0">
                <a:latin typeface="Arial" pitchFamily="34" charset="0"/>
                <a:cs typeface="Arial" pitchFamily="34" charset="0"/>
                <a:hlinkClick r:id="rId2"/>
              </a:rPr>
              <a:t>Jenkins</a:t>
            </a:r>
            <a:r>
              <a:rPr lang="en-US" dirty="0">
                <a:latin typeface="Arial" pitchFamily="34" charset="0"/>
                <a:cs typeface="Arial" pitchFamily="34" charset="0"/>
              </a:rPr>
              <a:t>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p>
        </p:txBody>
      </p:sp>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chemeClr val="accent1"/>
                </a:solidFill>
                <a:latin typeface="Arial Black" pitchFamily="34" charset="0"/>
              </a:rPr>
              <a:t>why we use it?</a:t>
            </a:r>
            <a:br>
              <a:rPr lang="en-US" sz="3200" b="1" u="sng" dirty="0">
                <a:solidFill>
                  <a:schemeClr val="accent1"/>
                </a:solidFill>
                <a:latin typeface="Arial Black" pitchFamily="34" charset="0"/>
              </a:rPr>
            </a:br>
            <a:endParaRPr lang="en-US" sz="3200" u="sng" dirty="0">
              <a:solidFill>
                <a:schemeClr val="accent1"/>
              </a:solidFill>
              <a:latin typeface="Arial Black" pitchFamily="34" charset="0"/>
            </a:endParaRPr>
          </a:p>
        </p:txBody>
      </p:sp>
      <p:sp>
        <p:nvSpPr>
          <p:cNvPr id="3" name="Content Placeholder 2"/>
          <p:cNvSpPr>
            <a:spLocks noGrp="1"/>
          </p:cNvSpPr>
          <p:nvPr>
            <p:ph sz="quarter" idx="1"/>
          </p:nvPr>
        </p:nvSpPr>
        <p:spPr/>
        <p:txBody>
          <a:bodyPr/>
          <a:lstStyle/>
          <a:p>
            <a:r>
              <a:rPr lang="en-US" b="1" dirty="0">
                <a:latin typeface="Arial" pitchFamily="34" charset="0"/>
                <a:cs typeface="Arial" pitchFamily="34" charset="0"/>
              </a:rPr>
              <a:t>With Jenkins, organizations can accelerate the software development process through automation. Jenkins integrates development life-cycle processes of all kinds, including build, document, test, package, stage, deploy, static analysis, and much more.</a:t>
            </a:r>
          </a:p>
          <a:p>
            <a:r>
              <a:rPr lang="en-US" b="1" dirty="0">
                <a:latin typeface="Arial" pitchFamily="34" charset="0"/>
                <a:cs typeface="Arial" pitchFamily="34" charset="0"/>
              </a:rPr>
              <a:t>Jenkins achieves Continuous Integration with the help of plugins. Plugins allow the integration of Various DevOps stages. If you want to integrate a particular tool, you need to install the plugins for that tool. For example Git, Maven 2 project, Amazon EC2, HTML publisher etc.</a:t>
            </a:r>
          </a:p>
          <a:p>
            <a:endParaRPr lang="en-US" b="1" dirty="0">
              <a:latin typeface="Arial" pitchFamily="34" charset="0"/>
              <a:cs typeface="Arial"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enkins-integration-jenkins-tutorial-Edureka.jpg"/>
          <p:cNvPicPr>
            <a:picLocks noChangeAspect="1"/>
          </p:cNvPicPr>
          <p:nvPr/>
        </p:nvPicPr>
        <p:blipFill>
          <a:blip r:embed="rId2"/>
          <a:stretch>
            <a:fillRect/>
          </a:stretch>
        </p:blipFill>
        <p:spPr>
          <a:xfrm>
            <a:off x="1598612" y="457200"/>
            <a:ext cx="8001000" cy="5838825"/>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4412" y="838200"/>
            <a:ext cx="5314853" cy="1077218"/>
          </a:xfrm>
          <a:prstGeom prst="rect">
            <a:avLst/>
          </a:prstGeom>
          <a:noFill/>
        </p:spPr>
        <p:txBody>
          <a:bodyPr wrap="none" rtlCol="0">
            <a:spAutoFit/>
          </a:bodyPr>
          <a:lstStyle/>
          <a:p>
            <a:r>
              <a:rPr lang="en-US" sz="3200" b="1" u="sng" dirty="0">
                <a:solidFill>
                  <a:schemeClr val="accent1"/>
                </a:solidFill>
                <a:latin typeface="Arial Black" pitchFamily="34" charset="0"/>
              </a:rPr>
              <a:t>Advantages of Jenkins</a:t>
            </a:r>
          </a:p>
          <a:p>
            <a:endParaRPr lang="en-US" sz="3200" u="sng" dirty="0">
              <a:solidFill>
                <a:schemeClr val="accent1"/>
              </a:solidFill>
              <a:latin typeface="Arial Black" pitchFamily="34" charset="0"/>
            </a:endParaRPr>
          </a:p>
        </p:txBody>
      </p:sp>
      <p:sp>
        <p:nvSpPr>
          <p:cNvPr id="7" name="TextBox 6"/>
          <p:cNvSpPr txBox="1"/>
          <p:nvPr/>
        </p:nvSpPr>
        <p:spPr>
          <a:xfrm>
            <a:off x="1217612" y="2209800"/>
            <a:ext cx="8720657" cy="3477875"/>
          </a:xfrm>
          <a:prstGeom prst="rect">
            <a:avLst/>
          </a:prstGeom>
          <a:noFill/>
        </p:spPr>
        <p:txBody>
          <a:bodyPr wrap="none" rtlCol="0">
            <a:spAutoFit/>
          </a:bodyPr>
          <a:lstStyle/>
          <a:p>
            <a:pPr>
              <a:buFont typeface="Wingdings" pitchFamily="2" charset="2"/>
              <a:buChar char="§"/>
            </a:pPr>
            <a:r>
              <a:rPr lang="en-US" sz="2000" dirty="0">
                <a:latin typeface="Arial" pitchFamily="34" charset="0"/>
                <a:cs typeface="Arial" pitchFamily="34" charset="0"/>
              </a:rPr>
              <a:t>It is an open-source tool with great community support.</a:t>
            </a:r>
          </a:p>
          <a:p>
            <a:pPr>
              <a:buFont typeface="Wingdings" pitchFamily="2" charset="2"/>
              <a:buChar char="§"/>
            </a:pPr>
            <a:endParaRPr lang="en-US" sz="2000" dirty="0">
              <a:latin typeface="Arial" pitchFamily="34" charset="0"/>
              <a:cs typeface="Arial" pitchFamily="34" charset="0"/>
            </a:endParaRPr>
          </a:p>
          <a:p>
            <a:pPr>
              <a:buFont typeface="Wingdings" pitchFamily="2" charset="2"/>
              <a:buChar char="§"/>
            </a:pPr>
            <a:r>
              <a:rPr lang="en-US" sz="2000" dirty="0">
                <a:latin typeface="Arial" pitchFamily="34" charset="0"/>
                <a:cs typeface="Arial" pitchFamily="34" charset="0"/>
              </a:rPr>
              <a:t>It is easy to install.</a:t>
            </a:r>
          </a:p>
          <a:p>
            <a:pPr>
              <a:buFont typeface="Wingdings" pitchFamily="2" charset="2"/>
              <a:buChar char="§"/>
            </a:pPr>
            <a:endParaRPr lang="en-US" sz="2000" dirty="0">
              <a:latin typeface="Arial" pitchFamily="34" charset="0"/>
              <a:cs typeface="Arial" pitchFamily="34" charset="0"/>
            </a:endParaRPr>
          </a:p>
          <a:p>
            <a:pPr>
              <a:buFont typeface="Wingdings" pitchFamily="2" charset="2"/>
              <a:buChar char="§"/>
            </a:pPr>
            <a:r>
              <a:rPr lang="en-US" sz="2000" dirty="0">
                <a:latin typeface="Arial" pitchFamily="34" charset="0"/>
                <a:cs typeface="Arial" pitchFamily="34" charset="0"/>
              </a:rPr>
              <a:t>It has 1000+ plugins to ease your work. If a plug-in does not exist, you can</a:t>
            </a:r>
          </a:p>
          <a:p>
            <a:r>
              <a:rPr lang="en-US" sz="2000" dirty="0">
                <a:latin typeface="Arial" pitchFamily="34" charset="0"/>
                <a:cs typeface="Arial" pitchFamily="34" charset="0"/>
              </a:rPr>
              <a:t>  code it and share it with the community.</a:t>
            </a:r>
          </a:p>
          <a:p>
            <a:endParaRPr lang="en-US" sz="2000" dirty="0">
              <a:latin typeface="Arial" pitchFamily="34" charset="0"/>
              <a:cs typeface="Arial" pitchFamily="34" charset="0"/>
            </a:endParaRPr>
          </a:p>
          <a:p>
            <a:pPr>
              <a:buFont typeface="Wingdings" pitchFamily="2" charset="2"/>
              <a:buChar char="§"/>
            </a:pPr>
            <a:r>
              <a:rPr lang="en-US" sz="2000" dirty="0">
                <a:latin typeface="Arial" pitchFamily="34" charset="0"/>
                <a:cs typeface="Arial" pitchFamily="34" charset="0"/>
              </a:rPr>
              <a:t>It is free of cost</a:t>
            </a:r>
          </a:p>
          <a:p>
            <a:pPr>
              <a:buFont typeface="Wingdings" pitchFamily="2" charset="2"/>
              <a:buChar char="§"/>
            </a:pPr>
            <a:endParaRPr lang="en-US" sz="2000" dirty="0">
              <a:latin typeface="Arial" pitchFamily="34" charset="0"/>
              <a:cs typeface="Arial" pitchFamily="34" charset="0"/>
            </a:endParaRPr>
          </a:p>
          <a:p>
            <a:pPr>
              <a:buFont typeface="Wingdings" pitchFamily="2" charset="2"/>
              <a:buChar char="§"/>
            </a:pPr>
            <a:r>
              <a:rPr lang="en-US" sz="2000" dirty="0">
                <a:latin typeface="Arial" pitchFamily="34" charset="0"/>
                <a:cs typeface="Arial" pitchFamily="34" charset="0"/>
              </a:rPr>
              <a:t>.It is built with Java and hence, it is portable to all the major platforms.</a:t>
            </a:r>
          </a:p>
          <a:p>
            <a:endParaRPr lang="en-US" sz="2000" dirty="0">
              <a:latin typeface="Arial" pitchFamily="34" charset="0"/>
              <a:cs typeface="Arial"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6012" y="3200400"/>
            <a:ext cx="3678828" cy="830997"/>
          </a:xfrm>
          <a:prstGeom prst="rect">
            <a:avLst/>
          </a:prstGeom>
          <a:noFill/>
        </p:spPr>
        <p:txBody>
          <a:bodyPr wrap="none" rtlCol="0">
            <a:spAutoFit/>
          </a:bodyPr>
          <a:lstStyle/>
          <a:p>
            <a:r>
              <a:rPr lang="en-US" sz="4800" dirty="0">
                <a:solidFill>
                  <a:schemeClr val="accent1"/>
                </a:solidFill>
                <a:latin typeface="Arial Black" pitchFamily="34" charset="0"/>
              </a:rPr>
              <a:t>Thank you</a:t>
            </a: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TotalTime>
  <Words>240</Words>
  <Application>Microsoft Office PowerPoint</Application>
  <PresentationFormat>Custom</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Oriel</vt:lpstr>
      <vt:lpstr>PowerPoint Presentation</vt:lpstr>
      <vt:lpstr>What is Jenkins? </vt:lpstr>
      <vt:lpstr>why we use it?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Murali Arandala</cp:lastModifiedBy>
  <cp:revision>2</cp:revision>
  <dcterms:created xsi:type="dcterms:W3CDTF">2021-09-24T08:13:36Z</dcterms:created>
  <dcterms:modified xsi:type="dcterms:W3CDTF">2021-09-28T03:54:29Z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