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71" r:id="rId10"/>
    <p:sldId id="272" r:id="rId11"/>
    <p:sldId id="273" r:id="rId12"/>
    <p:sldId id="268" r:id="rId13"/>
    <p:sldId id="26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ckwell" panose="02060603020205020403" pitchFamily="18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205D3C-8E08-4733-AD9F-F6317679D67D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70"/>
            <p14:sldId id="271"/>
            <p14:sldId id="272"/>
            <p14:sldId id="273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403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907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625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4840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426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389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981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002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2942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07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879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75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6655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835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105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473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1296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832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6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424180" y="2021205"/>
            <a:ext cx="8295005" cy="215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4400" dirty="0">
                <a:solidFill>
                  <a:schemeClr val="lt1"/>
                </a:solidFill>
                <a:latin typeface="Rockwell" panose="02060603020205020403" pitchFamily="18" charset="0"/>
                <a:ea typeface="Arial Rounded"/>
                <a:cs typeface="Arial Rounded"/>
                <a:sym typeface="Arial Rounded"/>
              </a:rPr>
              <a:t>FITNESS FREAK</a:t>
            </a:r>
            <a:endParaRPr dirty="0"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47815" y="0"/>
            <a:ext cx="207137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54CDC-77D8-4882-9720-0BABDE13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F72D5-E096-448F-B381-5773398D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9" y="221797"/>
            <a:ext cx="2154865" cy="478858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5CA4BB9-6D53-4540-AA1B-B8F607BF37E1}"/>
              </a:ext>
            </a:extLst>
          </p:cNvPr>
          <p:cNvSpPr/>
          <p:nvPr/>
        </p:nvSpPr>
        <p:spPr>
          <a:xfrm>
            <a:off x="2459665" y="2303720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BD31C-F80C-43B3-AA5A-6FB7CD00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9" y="221797"/>
            <a:ext cx="2154865" cy="4788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C5CA2F-60DA-4486-8046-2CD7A8FA7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973" y="221797"/>
            <a:ext cx="2154865" cy="47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F5CAC2-DDEA-4F2E-861C-4D2A224B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4" y="158405"/>
            <a:ext cx="2172011" cy="4826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F6BDB-C35D-4576-A380-5794C180E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66" y="158405"/>
            <a:ext cx="2348868" cy="4882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31D6C-B207-498B-9C8E-7848960CD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042" y="158405"/>
            <a:ext cx="2172011" cy="48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1200770" y="287650"/>
            <a:ext cx="6467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</a:t>
            </a:r>
            <a:b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3600" dirty="0">
              <a:solidFill>
                <a:schemeClr val="dk1"/>
              </a:solidFill>
              <a:latin typeface="Rockwell" panose="02060603020205020403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09078" y="3339007"/>
            <a:ext cx="2023125" cy="17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467000" y="832169"/>
            <a:ext cx="729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IN" sz="1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platform and routes can be host on online service to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467000" y="1197500"/>
            <a:ext cx="7297200" cy="274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make accessible to users by creating the accurate databases and security structure in railway reservation</a:t>
            </a:r>
            <a:endParaRPr sz="18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Char char="➢"/>
            </a:pPr>
            <a:r>
              <a:rPr lang="en-IN" sz="1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can be updated in near future as and when requirement for the same arises, as it is very flexible in terms of expansion.</a:t>
            </a:r>
          </a:p>
          <a:p>
            <a:pPr marL="457200" lvl="0" indent="-381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Char char="➢"/>
            </a:pPr>
            <a:r>
              <a:rPr lang="en-IN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Future we are planning to add diet plan to suggest user according to there fitness history.</a:t>
            </a:r>
            <a:endParaRPr lang="en-IN" dirty="0">
              <a:solidFill>
                <a:schemeClr val="lt1"/>
              </a:solidFill>
              <a:latin typeface="Raleway"/>
              <a:ea typeface="Times New Roman" panose="02020603050405020304"/>
              <a:cs typeface="Times New Roman" panose="02020603050405020304"/>
              <a:sym typeface="Raleway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Char char="➢"/>
            </a:pPr>
            <a:r>
              <a:rPr lang="en-IN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Raleway"/>
              </a:rPr>
              <a:t>Also we are yet to add BMI(Body mass index) feature in the app.</a:t>
            </a:r>
            <a:endParaRPr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849925" y="1918975"/>
            <a:ext cx="71394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6000" dirty="0">
                <a:solidFill>
                  <a:schemeClr val="accent3"/>
                </a:solidFill>
                <a:latin typeface="Rockwell" panose="02060603020205020403" pitchFamily="18" charset="0"/>
                <a:ea typeface="Arial Rounded"/>
                <a:cs typeface="Arial Rounded"/>
                <a:sym typeface="Arial Rounded"/>
              </a:rPr>
              <a:t>      THANK  YOU</a:t>
            </a:r>
            <a:br>
              <a:rPr lang="en-IN" sz="6000" dirty="0">
                <a:solidFill>
                  <a:schemeClr val="accent3"/>
                </a:solidFill>
                <a:latin typeface="Rockwell" panose="02060603020205020403" pitchFamily="18" charset="0"/>
                <a:ea typeface="Arial Rounded"/>
                <a:cs typeface="Arial Rounded"/>
                <a:sym typeface="Arial Rounded"/>
              </a:rPr>
            </a:br>
            <a:endParaRPr sz="60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82939" y="650528"/>
            <a:ext cx="6687117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4400" dirty="0">
                <a:solidFill>
                  <a:schemeClr val="bg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by:</a:t>
            </a:r>
            <a:br>
              <a:rPr lang="en-IN" sz="2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</a:t>
            </a:r>
            <a:br>
              <a:rPr lang="en-IN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IN" sz="1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             </a:t>
            </a:r>
            <a:br>
              <a:rPr lang="en-IN" sz="1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1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</a:t>
            </a:r>
            <a:br>
              <a:rPr lang="en-IN" sz="1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sz="18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800" dirty="0">
              <a:solidFill>
                <a:schemeClr val="dk1"/>
              </a:solidFill>
              <a:latin typeface="Rockwell" panose="02060603020205020403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922C3-6F81-4E31-9CFC-3D2CE36F3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5029" y="2496456"/>
            <a:ext cx="3806733" cy="2068287"/>
          </a:xfrm>
        </p:spPr>
        <p:txBody>
          <a:bodyPr/>
          <a:lstStyle/>
          <a:p>
            <a:pPr marL="76200" indent="0">
              <a:buNone/>
            </a:pP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Abhishek Kumar(Emp id:6146)</a:t>
            </a:r>
          </a:p>
          <a:p>
            <a:pPr marL="76200" indent="0">
              <a:buNone/>
            </a:pPr>
            <a:r>
              <a:rPr lang="en-IN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Swapnil Deokar(Emp id:6162)</a:t>
            </a:r>
          </a:p>
          <a:p>
            <a:pPr marL="76200" indent="0">
              <a:buNone/>
            </a:pP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Nayan Gadhari (Emp id:6144)</a:t>
            </a:r>
            <a:b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Amit Dash (Emp id:6149)                                                  Murali Arandala (Emp id:6145)</a:t>
            </a:r>
          </a:p>
          <a:p>
            <a:pPr marL="76200" indent="0">
              <a:buNone/>
            </a:pP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Akshat Singhai (Emp id:6157)</a:t>
            </a:r>
            <a:b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sz="20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        </a:t>
            </a:r>
            <a:br>
              <a:rPr lang="en-IN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</a:t>
            </a:r>
            <a:endParaRPr lang="en-IN" sz="2000" dirty="0"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54795" y="139277"/>
            <a:ext cx="1466849" cy="14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412766" y="-21"/>
            <a:ext cx="1466849" cy="14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683895" y="628310"/>
            <a:ext cx="4988400" cy="82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Points to Cover</a:t>
            </a:r>
            <a:br>
              <a:rPr lang="en-IN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solidFill>
                <a:schemeClr val="dk1"/>
              </a:solidFill>
              <a:latin typeface="Rockwell" panose="02060603020205020403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685800" y="1448435"/>
            <a:ext cx="4988560" cy="240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 </a:t>
            </a:r>
            <a:endParaRPr sz="18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18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design</a:t>
            </a:r>
            <a:endParaRPr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</a:t>
            </a:r>
            <a:endParaRPr sz="18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endParaRPr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</a:t>
            </a:r>
            <a:endParaRPr sz="18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2348865" lvl="0" indent="-254000" algn="l" rtl="0">
              <a:lnSpc>
                <a:spcPct val="445000"/>
              </a:lnSpc>
              <a:spcBef>
                <a:spcPts val="1135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191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5EAEE-1A95-4D72-B9F3-50243247E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53" y="51833"/>
            <a:ext cx="2599428" cy="4756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2341114" y="221752"/>
            <a:ext cx="48222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43400" y="888825"/>
            <a:ext cx="8462700" cy="2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IN" sz="20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Our Fitness application facilitates the users to make people fit and health conscious by taking few input and providing a graphics for those inputs.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85750" indent="-285750">
              <a:buClr>
                <a:schemeClr val="lt1"/>
              </a:buClr>
              <a:buFont typeface="Noto Sans Symbols"/>
              <a:buChar char="⮚"/>
            </a:pPr>
            <a:r>
              <a:rPr lang="en-IN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an user friendly application where fitness freak people can do their exercise and workout.</a:t>
            </a:r>
            <a:endParaRPr lang="en-US" sz="2000" dirty="0">
              <a:solidFill>
                <a:schemeClr val="lt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85750" indent="-285750">
              <a:buClr>
                <a:schemeClr val="lt1"/>
              </a:buClr>
              <a:buFont typeface="Noto Sans Symbols"/>
              <a:buChar char="⮚"/>
            </a:pPr>
            <a:r>
              <a:rPr lang="en-IN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will support android version from lollipop(5.0) till the latest version.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56916-9AEC-4ADC-9000-FB4B6821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32" y="2571750"/>
            <a:ext cx="3147271" cy="2713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270793" y="192715"/>
            <a:ext cx="2536202" cy="72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</a:t>
            </a:r>
            <a:b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8B219CB-DA7C-4DE3-9D9D-6BDD7016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93" y="1013637"/>
            <a:ext cx="8639291" cy="344096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Friendly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Can run on any android device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Different types of exercise are there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Attractive UI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Tracking Metrics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Goal Setting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Push Notifications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115701" y="555625"/>
            <a:ext cx="41166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864880" y="1424790"/>
            <a:ext cx="3459221" cy="234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indent="-857250">
              <a:buClr>
                <a:schemeClr val="lt1"/>
              </a:buClr>
              <a:buFont typeface="Noto Sans Symbols"/>
              <a:buChar char="⮚"/>
            </a:pPr>
            <a:r>
              <a:rPr lang="en-IN" sz="2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Java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IN" sz="2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SQLite</a:t>
            </a:r>
          </a:p>
          <a:p>
            <a:pPr marL="85725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IN" sz="2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Android Studios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6DA7C-79AD-4F95-BD7A-8C4FBBC2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69" y="3345154"/>
            <a:ext cx="1079440" cy="116579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2A53504-5B76-46C9-808E-09729CBC9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3509" y="1424790"/>
            <a:ext cx="1520813" cy="17079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0263EC-2304-4FFB-AD83-53D10579C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1208" y="1514519"/>
            <a:ext cx="1998727" cy="1528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410399" y="182925"/>
            <a:ext cx="23232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br>
              <a:rPr lang="en-IN" sz="3600" dirty="0"/>
            </a:br>
            <a:endParaRPr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6FAA6-3A6A-425D-8297-29BA547E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0" y="1155405"/>
            <a:ext cx="1994885" cy="393664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A2F3032-796D-4BCA-956C-13B88C270C82}"/>
              </a:ext>
            </a:extLst>
          </p:cNvPr>
          <p:cNvSpPr/>
          <p:nvPr/>
        </p:nvSpPr>
        <p:spPr>
          <a:xfrm>
            <a:off x="2729023" y="2693581"/>
            <a:ext cx="681376" cy="318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BA5EC3-9930-448E-902F-A39FD74F6C37}"/>
              </a:ext>
            </a:extLst>
          </p:cNvPr>
          <p:cNvSpPr/>
          <p:nvPr/>
        </p:nvSpPr>
        <p:spPr>
          <a:xfrm>
            <a:off x="5669804" y="2675860"/>
            <a:ext cx="816057" cy="3544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015740-7D9E-4EB1-8C82-A78CCA3F0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752" y="1155405"/>
            <a:ext cx="1890861" cy="3936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20B470-F6C3-4D8B-A94A-15666A159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536" y="1155406"/>
            <a:ext cx="1890861" cy="3936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C37BB361-F47D-4306-BC47-C99E4F853843}"/>
              </a:ext>
            </a:extLst>
          </p:cNvPr>
          <p:cNvSpPr/>
          <p:nvPr/>
        </p:nvSpPr>
        <p:spPr>
          <a:xfrm>
            <a:off x="2629786" y="2289543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96D227-9CE3-41B3-9EC3-53AD277B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200296"/>
            <a:ext cx="2239925" cy="48515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0BB6A2-DF0F-4997-89EC-168BC1CC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64" y="200297"/>
            <a:ext cx="2183219" cy="485159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42B933E-5FE4-4243-A722-C611AEA610AD}"/>
              </a:ext>
            </a:extLst>
          </p:cNvPr>
          <p:cNvSpPr/>
          <p:nvPr/>
        </p:nvSpPr>
        <p:spPr>
          <a:xfrm>
            <a:off x="5897528" y="2289543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33F40D-1D52-4021-850A-928FB8A3A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06" y="200293"/>
            <a:ext cx="2183219" cy="48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6B5C5017-7C50-44CC-859A-F03E4BF0B951}"/>
              </a:ext>
            </a:extLst>
          </p:cNvPr>
          <p:cNvSpPr/>
          <p:nvPr/>
        </p:nvSpPr>
        <p:spPr>
          <a:xfrm>
            <a:off x="2629786" y="2289543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C0AAD-FEF6-4C5E-B411-41F862DB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2" y="123234"/>
            <a:ext cx="2203664" cy="4897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AA53F-34D1-4871-ACBB-1EC90454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19" y="123234"/>
            <a:ext cx="2203664" cy="48970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A834BFF-9500-405F-94EB-349016FEA33D}"/>
              </a:ext>
            </a:extLst>
          </p:cNvPr>
          <p:cNvSpPr/>
          <p:nvPr/>
        </p:nvSpPr>
        <p:spPr>
          <a:xfrm>
            <a:off x="5957777" y="2289542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86105C-7F28-479E-925C-15463787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160" y="123234"/>
            <a:ext cx="2203664" cy="48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977</TotalTime>
  <Words>269</Words>
  <Application>Microsoft Office PowerPoint</Application>
  <PresentationFormat>On-screen Show (16:9)</PresentationFormat>
  <Paragraphs>41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Wingdings 3</vt:lpstr>
      <vt:lpstr>Noto Sans Symbols</vt:lpstr>
      <vt:lpstr>Calibri</vt:lpstr>
      <vt:lpstr>Raleway</vt:lpstr>
      <vt:lpstr>Arial</vt:lpstr>
      <vt:lpstr>Century Gothic</vt:lpstr>
      <vt:lpstr>Rockwell</vt:lpstr>
      <vt:lpstr>Symbol</vt:lpstr>
      <vt:lpstr>Times New Roman</vt:lpstr>
      <vt:lpstr>Ion</vt:lpstr>
      <vt:lpstr>FITNESS FREAK</vt:lpstr>
      <vt:lpstr>Presented by:                                                                                                                                                                           </vt:lpstr>
      <vt:lpstr>Points to Cover </vt:lpstr>
      <vt:lpstr>INTRODUCTION</vt:lpstr>
      <vt:lpstr>FEATURES </vt:lpstr>
      <vt:lpstr>TECHNOLOGIES </vt:lpstr>
      <vt:lpstr>RESULTS </vt:lpstr>
      <vt:lpstr>PowerPoint Presentation</vt:lpstr>
      <vt:lpstr>PowerPoint Presentation</vt:lpstr>
      <vt:lpstr>PowerPoint Presentation</vt:lpstr>
      <vt:lpstr>PowerPoint Presentation</vt:lpstr>
      <vt:lpstr>FUTURE ENHANCEMENT  </vt:lpstr>
      <vt:lpstr>      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RESERVATION                SYSTEM</dc:title>
  <dc:creator/>
  <cp:lastModifiedBy>Nayan Gadhari</cp:lastModifiedBy>
  <cp:revision>4</cp:revision>
  <dcterms:created xsi:type="dcterms:W3CDTF">2021-11-29T16:13:28Z</dcterms:created>
  <dcterms:modified xsi:type="dcterms:W3CDTF">2022-02-07T06:30:20Z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FEE9A033441340A29447BDC88DBA3D2E</vt:lpwstr>
  </property>
  <property fmtid="{D5CDD505-2E9C-101B-9397-08002B2CF9AE}" pid="3" name="KSOProductBuildVer">
    <vt:lpwstr>1033-11.2.0.10382</vt:lpwstr>
  </property>
</Properties>
</file>