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A18FD-C7EF-4419-990A-23B1234A8F0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E6B1B-C9BA-4DA6-9101-35ECA579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01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E6B1B-C9BA-4DA6-9101-35ECA57991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5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0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7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4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6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3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2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7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9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8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5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9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6324600" cy="91440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Ford: Stay Alert 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7005" y="990600"/>
            <a:ext cx="2306395" cy="1570678"/>
          </a:xfrm>
        </p:spPr>
        <p:txBody>
          <a:bodyPr>
            <a:normAutofit lnSpcReduction="10000"/>
          </a:bodyPr>
          <a:lstStyle/>
          <a:p>
            <a:pPr marL="0" indent="0" defTabSz="45720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Alertness of a driver (1 or 0) </a:t>
            </a: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Probability. (1-100)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331" y="1524000"/>
            <a:ext cx="1425669" cy="1347175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9144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62800" y="1081207"/>
            <a:ext cx="2743200" cy="1661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lvl2pPr>
            <a:lvl3pPr marL="731520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3pPr>
            <a:lvl4pPr marL="1005840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4pPr>
            <a:lvl5pPr marL="1280160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5pPr>
            <a:lvl6pPr marL="16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6pPr>
            <a:lvl7pPr marL="19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7pPr>
            <a:lvl8pPr marL="22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8pPr>
            <a:lvl9pPr marL="25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9pPr>
          </a:lstStyle>
          <a:p>
            <a:r>
              <a:rPr lang="en-US" sz="2400" dirty="0"/>
              <a:t>Explained by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Environment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Vehicular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Physiological Variables</a:t>
            </a:r>
          </a:p>
        </p:txBody>
      </p:sp>
      <p:pic>
        <p:nvPicPr>
          <p:cNvPr id="1032" name="Picture 8" descr="Image result for environment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172" y="1907368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vehicl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602" y="1894527"/>
            <a:ext cx="666751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176" y="2669093"/>
            <a:ext cx="628674" cy="62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H="1">
            <a:off x="6076949" y="914400"/>
            <a:ext cx="1" cy="221034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81600" y="556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09600" y="3212189"/>
            <a:ext cx="2438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543" y="3936089"/>
            <a:ext cx="7467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data dictionary or column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Company's strategy for data confidentiality.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bias in building a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defined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uniform modelling techniques, approach and evaluation metrics.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removal or not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28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84547" y="-189003"/>
            <a:ext cx="4343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27568" y="685800"/>
            <a:ext cx="4592632" cy="544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Singularity</a:t>
            </a:r>
          </a:p>
          <a:p>
            <a:pPr marL="285750" indent="-28575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techniques.</a:t>
            </a:r>
          </a:p>
          <a:p>
            <a:pPr marL="685800"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R-squared is over-rated.</a:t>
            </a:r>
          </a:p>
          <a:p>
            <a:pPr marL="685800"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plots should never be ignored.</a:t>
            </a:r>
          </a:p>
          <a:p>
            <a:pPr marL="285750" indent="-28575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model evaluation ?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Boosted tree in partition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linear model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constraint modelling approach.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Transformations, translation or capping of predictions ?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Staying organized helps. (Grouping Columns)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Patience.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52400"/>
            <a:ext cx="4325933" cy="645639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0"/>
            <a:ext cx="4343400" cy="764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Process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495800" y="0"/>
            <a:ext cx="0" cy="685800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447011"/>
              </p:ext>
            </p:extLst>
          </p:nvPr>
        </p:nvGraphicFramePr>
        <p:xfrm>
          <a:off x="8839201" y="23674"/>
          <a:ext cx="3200400" cy="455419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61012147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11129426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 (Net Revenue)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 (Net Revenue)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5479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 (+/- 5)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57567"/>
                  </a:ext>
                </a:extLst>
              </a:tr>
              <a:tr h="68468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Max/Min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 under the Curve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68483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80300"/>
                  </a:ext>
                </a:extLst>
              </a:tr>
              <a:tr h="851995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 (Quantifiable</a:t>
                      </a:r>
                      <a:r>
                        <a:rPr 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 business ?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55563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 Plots (Visible Trends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TP, FP</a:t>
                      </a:r>
                      <a:b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TN,</a:t>
                      </a:r>
                      <a:r>
                        <a:rPr 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FN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12397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65314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AIC/BIC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119947"/>
                  </a:ext>
                </a:extLst>
              </a:tr>
            </a:tbl>
          </a:graphicData>
        </a:graphic>
      </p:graphicFrame>
      <p:pic>
        <p:nvPicPr>
          <p:cNvPr id="14" name="Picture 13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9" t="65521" r="1"/>
          <a:stretch/>
        </p:blipFill>
        <p:spPr bwMode="auto">
          <a:xfrm>
            <a:off x="4786532" y="4629812"/>
            <a:ext cx="2971800" cy="21519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64" y="4729405"/>
            <a:ext cx="3377436" cy="195280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848600" y="53340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17" name="Oval 16"/>
          <p:cNvSpPr/>
          <p:nvPr/>
        </p:nvSpPr>
        <p:spPr>
          <a:xfrm>
            <a:off x="990600" y="1828800"/>
            <a:ext cx="1524000" cy="139939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35734" y="3352800"/>
            <a:ext cx="1524000" cy="134880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8" idx="2"/>
            <a:endCxn id="17" idx="7"/>
          </p:cNvCxnSpPr>
          <p:nvPr/>
        </p:nvCxnSpPr>
        <p:spPr>
          <a:xfrm flipH="1">
            <a:off x="2291415" y="1103548"/>
            <a:ext cx="1016409" cy="93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6" idx="0"/>
            <a:endCxn id="18" idx="5"/>
          </p:cNvCxnSpPr>
          <p:nvPr/>
        </p:nvCxnSpPr>
        <p:spPr>
          <a:xfrm flipH="1" flipV="1">
            <a:off x="2336549" y="4504079"/>
            <a:ext cx="1192283" cy="85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29227" y="5355596"/>
            <a:ext cx="13992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Nominal Logistic Regression @ 0.3 cut-off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0971" y="764994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65824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6" grpId="0"/>
      <p:bldP spid="17" grpId="0" animBg="1"/>
      <p:bldP spid="18" grpId="0" animBg="1"/>
      <p:bldP spid="26" grpId="0"/>
      <p:bldP spid="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206</TotalTime>
  <Words>180</Words>
  <Application>Microsoft Office PowerPoint</Application>
  <PresentationFormat>Widescreen</PresentationFormat>
  <Paragraphs>52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Ford: Stay Alert !!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Ford</dc:title>
  <dc:creator>Ashwini M.S</dc:creator>
  <cp:lastModifiedBy>Pranavanshu Vadrevu</cp:lastModifiedBy>
  <cp:revision>20</cp:revision>
  <dcterms:created xsi:type="dcterms:W3CDTF">2006-08-16T00:00:00Z</dcterms:created>
  <dcterms:modified xsi:type="dcterms:W3CDTF">2016-11-29T23:48:39Z</dcterms:modified>
</cp:coreProperties>
</file>