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950776"/>
            <a:chOff x="189913" y="3381165"/>
            <a:chExt cx="8858711" cy="1950776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03297" y="1744197"/>
                <a:ext cx="14836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PID</a:t>
                </a:r>
              </a:p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control </a:t>
                </a:r>
              </a:p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loop 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16337" y="3577615"/>
              <a:ext cx="172355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Inputs: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Set-Point,	 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PID gains,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Simulation time,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Step 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4770" y="3606445"/>
              <a:ext cx="17707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Outputs: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Process Variable,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Time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Naveen Ganesh Muralidharan</cp:lastModifiedBy>
  <cp:revision>11</cp:revision>
  <dcterms:created xsi:type="dcterms:W3CDTF">2016-09-17T12:04:26Z</dcterms:created>
  <dcterms:modified xsi:type="dcterms:W3CDTF">2020-10-05T20:31:47Z</dcterms:modified>
</cp:coreProperties>
</file>