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89913" y="2868373"/>
            <a:ext cx="8858711" cy="1673778"/>
            <a:chOff x="189913" y="3381165"/>
            <a:chExt cx="8858711" cy="1673778"/>
          </a:xfrm>
        </p:grpSpPr>
        <p:grpSp>
          <p:nvGrpSpPr>
            <p:cNvPr id="10" name="Group 9"/>
            <p:cNvGrpSpPr/>
            <p:nvPr/>
          </p:nvGrpSpPr>
          <p:grpSpPr>
            <a:xfrm>
              <a:off x="189913" y="3387736"/>
              <a:ext cx="8858711" cy="1246370"/>
              <a:chOff x="189913" y="1721177"/>
              <a:chExt cx="8858711" cy="12463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9913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802322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3885481" y="3381165"/>
              <a:ext cx="1483694" cy="1246370"/>
              <a:chOff x="3703297" y="1721177"/>
              <a:chExt cx="1483694" cy="124637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03297" y="1721177"/>
                <a:ext cx="1483694" cy="12463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`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03297" y="1744197"/>
                <a:ext cx="14836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Times New Roman"/>
                    <a:cs typeface="Times New Roman"/>
                  </a:rPr>
                  <a:t>PD</a:t>
                </a:r>
              </a:p>
              <a:p>
                <a:pPr algn="ctr"/>
                <a:r>
                  <a:rPr lang="en-US" sz="2400" dirty="0">
                    <a:latin typeface="Times New Roman"/>
                    <a:cs typeface="Times New Roman"/>
                  </a:rPr>
                  <a:t>control </a:t>
                </a:r>
              </a:p>
              <a:p>
                <a:pPr algn="ctr"/>
                <a:r>
                  <a:rPr lang="en-US" sz="2400" dirty="0">
                    <a:latin typeface="Times New Roman"/>
                    <a:cs typeface="Times New Roman"/>
                  </a:rPr>
                  <a:t>loop </a:t>
                </a:r>
              </a:p>
            </p:txBody>
          </p:sp>
        </p:grpSp>
        <p:cxnSp>
          <p:nvCxnSpPr>
            <p:cNvPr id="25" name="Straight Arrow Connector 24"/>
            <p:cNvCxnSpPr>
              <a:stCxn id="4" idx="6"/>
              <a:endCxn id="18" idx="1"/>
            </p:cNvCxnSpPr>
            <p:nvPr/>
          </p:nvCxnSpPr>
          <p:spPr>
            <a:xfrm flipV="1">
              <a:off x="1436215" y="4004350"/>
              <a:ext cx="2449266" cy="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369175" y="4010921"/>
              <a:ext cx="244926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995260" y="3577615"/>
              <a:ext cx="1165704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Inputs:</a:t>
              </a:r>
            </a:p>
            <a:p>
              <a:pPr algn="ctr"/>
              <a:endParaRPr lang="en-US" dirty="0">
                <a:latin typeface="Times New Roman"/>
                <a:cs typeface="Times New Roman"/>
              </a:endParaRPr>
            </a:p>
            <a:p>
              <a:pPr algn="ctr"/>
              <a:r>
                <a:rPr lang="en-US" dirty="0">
                  <a:latin typeface="Times New Roman"/>
                  <a:cs typeface="Times New Roman"/>
                </a:rPr>
                <a:t>Set-Point,	 </a:t>
              </a:r>
            </a:p>
            <a:p>
              <a:pPr algn="ctr"/>
              <a:r>
                <a:rPr lang="en-US" dirty="0">
                  <a:latin typeface="Times New Roman"/>
                  <a:cs typeface="Times New Roman"/>
                </a:rPr>
                <a:t>PD gains,</a:t>
              </a:r>
            </a:p>
            <a:p>
              <a:pPr algn="ctr"/>
              <a:r>
                <a:rPr lang="en-US" dirty="0">
                  <a:latin typeface="Times New Roman"/>
                  <a:cs typeface="Times New Roman"/>
                </a:rPr>
                <a:t>Time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43624" y="3606445"/>
              <a:ext cx="171303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Outputs:</a:t>
              </a:r>
            </a:p>
            <a:p>
              <a:pPr algn="ctr"/>
              <a:endParaRPr lang="en-US" dirty="0">
                <a:latin typeface="Times New Roman"/>
                <a:cs typeface="Times New Roman"/>
              </a:endParaRPr>
            </a:p>
            <a:p>
              <a:pPr algn="ctr"/>
              <a:r>
                <a:rPr lang="en-US" dirty="0">
                  <a:latin typeface="Times New Roman"/>
                  <a:cs typeface="Times New Roman"/>
                </a:rPr>
                <a:t>Process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Naveen Ganesh Muralidharan</cp:lastModifiedBy>
  <cp:revision>15</cp:revision>
  <dcterms:created xsi:type="dcterms:W3CDTF">2016-09-17T12:04:26Z</dcterms:created>
  <dcterms:modified xsi:type="dcterms:W3CDTF">2020-11-24T00:43:52Z</dcterms:modified>
</cp:coreProperties>
</file>