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Hand Gesture Recognition Using SVM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037118" cy="1752600"/>
          </a:xfrm>
        </p:spPr>
        <p:txBody>
          <a:bodyPr/>
          <a:lstStyle/>
          <a:p>
            <a:r>
              <a:rPr lang="en-US" dirty="0"/>
              <a:t>G24AI2014,G24AI2001,G24AI2091,G24AI2095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600"/>
              </a:spcAft>
            </a:pPr>
            <a:r>
              <a:t>SVM-based classification combined with BoVW is effective for gesture recognition.</a:t>
            </a:r>
          </a:p>
          <a:p>
            <a:pPr>
              <a:spcAft>
                <a:spcPts val="600"/>
              </a:spcAft>
            </a:pPr>
            <a:r>
              <a:t>Feature extraction using SIFT and edge detection is computationally efficient.</a:t>
            </a:r>
          </a:p>
          <a:p>
            <a:pPr>
              <a:spcAft>
                <a:spcPts val="600"/>
              </a:spcAft>
            </a:pPr>
            <a:r>
              <a:t>Future work may include dynamic gesture recognition using video input.</a:t>
            </a:r>
          </a:p>
          <a:p>
            <a:pPr>
              <a:spcAft>
                <a:spcPts val="600"/>
              </a:spcAft>
            </a:pPr>
            <a:r>
              <a:t>Integration with real-time systems like webcams or AR interfaces is planned.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600"/>
              </a:spcAft>
            </a:pPr>
            <a:r>
              <a:t>Presented by: [Your Name]</a:t>
            </a:r>
          </a:p>
          <a:p>
            <a:pPr>
              <a:spcAft>
                <a:spcPts val="600"/>
              </a:spcAft>
            </a:pPr>
            <a:r>
              <a:t>Institution: [Your Institution]</a:t>
            </a:r>
          </a:p>
          <a:p>
            <a:pPr>
              <a:spcAft>
                <a:spcPts val="600"/>
              </a:spcAft>
            </a:pPr>
            <a:r>
              <a:t>Email: [your.email@example.com]</a:t>
            </a:r>
          </a:p>
          <a:p>
            <a:pPr>
              <a:spcAft>
                <a:spcPts val="600"/>
              </a:spcAft>
            </a:pPr>
            <a:r>
              <a:t>Thank you for your attention and interest in our work!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Methodology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System Pipeline Recap:</a:t>
            </a:r>
          </a:p>
          <a:p>
            <a:r>
              <a:t>- Preprocessing: HSV-based skin segmentation, resizing, and Canny edge detection.</a:t>
            </a:r>
          </a:p>
          <a:p>
            <a:r>
              <a:t>- Feature Extraction: SIFT descriptors extracted from edge maps.</a:t>
            </a:r>
          </a:p>
          <a:p>
            <a:r>
              <a:t>- BoVW Representation: MiniBatch KMeans used to create visual vocabulary.</a:t>
            </a:r>
          </a:p>
          <a:p>
            <a:r>
              <a:t>- Classification: Linear SVM trained on BoVW histograms.</a:t>
            </a:r>
          </a:p>
          <a:p>
            <a:endParaRPr/>
          </a:p>
          <a:p>
            <a:r>
              <a:t>Highlights:</a:t>
            </a:r>
          </a:p>
          <a:p>
            <a:r>
              <a:t>- High accuracy achieved across multiple gesture classes (A–F).</a:t>
            </a:r>
          </a:p>
          <a:p>
            <a:r>
              <a:t>- Effective differentiation of visually similar gestures.</a:t>
            </a:r>
          </a:p>
          <a:p>
            <a:r>
              <a:t>- SIFT + BoVW pipeline ensured scale and illumination robustness.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Extended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Takeaways:</a:t>
            </a:r>
          </a:p>
          <a:p>
            <a:r>
              <a:t>- The combination of traditional CV techniques and SVM proves to be a scalable and reliable approach for gesture recognition.</a:t>
            </a:r>
          </a:p>
          <a:p>
            <a:r>
              <a:t>- Preprocessing pipeline ensures noise robustness and feature consistency.</a:t>
            </a:r>
          </a:p>
          <a:p>
            <a:endParaRPr/>
          </a:p>
          <a:p>
            <a:r>
              <a:t>Advantages:</a:t>
            </a:r>
          </a:p>
          <a:p>
            <a:r>
              <a:t>- No need for additional sensors or wearables.</a:t>
            </a:r>
          </a:p>
          <a:p>
            <a:r>
              <a:t>- Cost-effective and adaptable to different datasets.</a:t>
            </a:r>
          </a:p>
          <a:p>
            <a:endParaRPr/>
          </a:p>
          <a:p>
            <a:r>
              <a:t>Future Scope:</a:t>
            </a:r>
          </a:p>
          <a:p>
            <a:r>
              <a:t>- Incorporate ORB or deep-learning-based descriptors for real-time performance.</a:t>
            </a:r>
          </a:p>
          <a:p>
            <a:r>
              <a:t>- Extend the system to support dynamic gestures using video input.</a:t>
            </a:r>
          </a:p>
          <a:p>
            <a:r>
              <a:t>- Deploy on embedded systems or AR devices for intuitive HCI.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600"/>
              </a:spcAft>
            </a:pPr>
            <a:r>
              <a:t>Gesture recognition is essential for natural human-computer interaction.</a:t>
            </a:r>
          </a:p>
          <a:p>
            <a:pPr>
              <a:spcAft>
                <a:spcPts val="600"/>
              </a:spcAft>
            </a:pPr>
            <a:r>
              <a:t>Vision-based gesture recognition eliminates the need for wearable devices.</a:t>
            </a:r>
          </a:p>
          <a:p>
            <a:pPr>
              <a:spcAft>
                <a:spcPts val="600"/>
              </a:spcAft>
            </a:pPr>
            <a:r>
              <a:t>It finds applications in sign language, gaming, robotics, and healthcare.</a:t>
            </a:r>
          </a:p>
          <a:p>
            <a:pPr>
              <a:spcAft>
                <a:spcPts val="600"/>
              </a:spcAft>
            </a:pPr>
            <a:r>
              <a:t>Our project focuses on static hand gestures mapped to alphabetic characters.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600"/>
              </a:spcAft>
            </a:pPr>
            <a:r>
              <a:t>Develop a robust system for recognizing hand gestures from images.</a:t>
            </a:r>
          </a:p>
          <a:p>
            <a:pPr>
              <a:spcAft>
                <a:spcPts val="600"/>
              </a:spcAft>
            </a:pPr>
            <a:r>
              <a:t>Utilize computer vision techniques for feature extraction.</a:t>
            </a:r>
          </a:p>
          <a:p>
            <a:pPr>
              <a:spcAft>
                <a:spcPts val="600"/>
              </a:spcAft>
            </a:pPr>
            <a:r>
              <a:t>Implement a Bag-of-Visual-Words (BoVW) model for image representation.</a:t>
            </a:r>
          </a:p>
          <a:p>
            <a:pPr>
              <a:spcAft>
                <a:spcPts val="600"/>
              </a:spcAft>
            </a:pPr>
            <a:r>
              <a:t>Train and evaluate an SVM classifier for multi-class gesture recognition.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600"/>
              </a:spcAft>
            </a:pPr>
            <a:r>
              <a:t>Input: Gesture images are captured or collected from a dataset.</a:t>
            </a:r>
          </a:p>
          <a:p>
            <a:pPr>
              <a:spcAft>
                <a:spcPts val="600"/>
              </a:spcAft>
            </a:pPr>
            <a:r>
              <a:t>Preprocessing includes resizing and skin segmentation using HSV color filtering.</a:t>
            </a:r>
          </a:p>
          <a:p>
            <a:pPr>
              <a:spcAft>
                <a:spcPts val="600"/>
              </a:spcAft>
            </a:pPr>
            <a:r>
              <a:t>Canny edge detection enhances contour features for keypoint extraction.</a:t>
            </a:r>
          </a:p>
          <a:p>
            <a:pPr>
              <a:spcAft>
                <a:spcPts val="600"/>
              </a:spcAft>
            </a:pPr>
            <a:r>
              <a:t>SIFT descriptors are clustered into visual words using MiniBatch KMeans.</a:t>
            </a:r>
          </a:p>
          <a:p>
            <a:pPr>
              <a:spcAft>
                <a:spcPts val="600"/>
              </a:spcAft>
            </a:pPr>
            <a:r>
              <a:t>Each image is transformed into a BoVW histogram and classified using SVM.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600"/>
              </a:spcAft>
            </a:pPr>
            <a:r>
              <a:t>All images are resized to a consistent resolution (128x128).</a:t>
            </a:r>
          </a:p>
          <a:p>
            <a:pPr>
              <a:spcAft>
                <a:spcPts val="600"/>
              </a:spcAft>
            </a:pPr>
            <a:r>
              <a:t>Skin regions are segmented using HSV range thresholds.</a:t>
            </a:r>
          </a:p>
          <a:p>
            <a:pPr>
              <a:spcAft>
                <a:spcPts val="600"/>
              </a:spcAft>
            </a:pPr>
            <a:r>
              <a:t>Noise is reduced with median filtering and edge detection using Canny’s algorithm.</a:t>
            </a:r>
          </a:p>
          <a:p>
            <a:pPr>
              <a:spcAft>
                <a:spcPts val="600"/>
              </a:spcAft>
            </a:pPr>
            <a:r>
              <a:t>The resulting image is used for feature descriptor extraction.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Extraction with SIFT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600"/>
              </a:spcAft>
            </a:pPr>
            <a:r>
              <a:t>SIFT (Scale-Invariant Feature Transform) detects and describes local features.</a:t>
            </a:r>
          </a:p>
          <a:p>
            <a:pPr>
              <a:spcAft>
                <a:spcPts val="600"/>
              </a:spcAft>
            </a:pPr>
            <a:r>
              <a:t>It captures keypoints invariant to scale, rotation, and illumination.</a:t>
            </a:r>
          </a:p>
          <a:p>
            <a:pPr>
              <a:spcAft>
                <a:spcPts val="600"/>
              </a:spcAft>
            </a:pPr>
            <a:r>
              <a:t>Descriptors form a compact and descriptive representation of the gesture.</a:t>
            </a:r>
          </a:p>
          <a:p>
            <a:pPr>
              <a:spcAft>
                <a:spcPts val="600"/>
              </a:spcAft>
            </a:pPr>
            <a:r>
              <a:t>These descriptors are input to the BoVW model.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Bag-of-Visual-Words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600"/>
              </a:spcAft>
            </a:pPr>
            <a:r>
              <a:t>All extracted descriptors from training images are clustered using KMeans.</a:t>
            </a:r>
          </a:p>
          <a:p>
            <a:pPr>
              <a:spcAft>
                <a:spcPts val="600"/>
              </a:spcAft>
            </a:pPr>
            <a:r>
              <a:t>Each cluster center is considered a 'visual word'.</a:t>
            </a:r>
          </a:p>
          <a:p>
            <a:pPr>
              <a:spcAft>
                <a:spcPts val="600"/>
              </a:spcAft>
            </a:pPr>
            <a:r>
              <a:t>For each image, a histogram is created based on visual word occurrences.</a:t>
            </a:r>
          </a:p>
          <a:p>
            <a:pPr>
              <a:spcAft>
                <a:spcPts val="600"/>
              </a:spcAft>
            </a:pPr>
            <a:r>
              <a:t>This vectorized representation is used for classification.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SVM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600"/>
              </a:spcAft>
            </a:pPr>
            <a:r>
              <a:t>A Support Vector Machine with linear kernel is used for classification.</a:t>
            </a:r>
          </a:p>
          <a:p>
            <a:pPr>
              <a:spcAft>
                <a:spcPts val="600"/>
              </a:spcAft>
            </a:pPr>
            <a:r>
              <a:t>BoVW histograms serve as feature vectors for training and prediction.</a:t>
            </a:r>
          </a:p>
          <a:p>
            <a:pPr>
              <a:spcAft>
                <a:spcPts val="600"/>
              </a:spcAft>
            </a:pPr>
            <a:r>
              <a:t>SVM constructs optimal hyperplanes to separate gesture classes.</a:t>
            </a:r>
          </a:p>
          <a:p>
            <a:pPr>
              <a:spcAft>
                <a:spcPts val="600"/>
              </a:spcAft>
            </a:pPr>
            <a:r>
              <a:t>The model is evaluated using unseen test data.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600"/>
              </a:spcAft>
            </a:pPr>
            <a:r>
              <a:t>Evaluation metrics include accuracy, precision, recall, and F1-score.</a:t>
            </a:r>
          </a:p>
          <a:p>
            <a:pPr>
              <a:spcAft>
                <a:spcPts val="600"/>
              </a:spcAft>
            </a:pPr>
            <a:r>
              <a:t>The system achieved high accuracy across gesture classes A to F.</a:t>
            </a:r>
          </a:p>
          <a:p>
            <a:pPr>
              <a:spcAft>
                <a:spcPts val="600"/>
              </a:spcAft>
            </a:pPr>
            <a:r>
              <a:t>SVM showed robust performance in distinguishing similar gestures.</a:t>
            </a:r>
          </a:p>
          <a:p>
            <a:pPr>
              <a:spcAft>
                <a:spcPts val="600"/>
              </a:spcAft>
            </a:pPr>
            <a:r>
              <a:t>Output results are saved and validated using a labeled dataset.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654</Words>
  <Application>Microsoft Office PowerPoint</Application>
  <PresentationFormat>On-screen Show 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Hand Gesture Recognition Using SVM</vt:lpstr>
      <vt:lpstr>Introduction</vt:lpstr>
      <vt:lpstr>Objectives</vt:lpstr>
      <vt:lpstr>System Methodology</vt:lpstr>
      <vt:lpstr>Image Preprocessing</vt:lpstr>
      <vt:lpstr>Feature Extraction with SIFT</vt:lpstr>
      <vt:lpstr>Bag-of-Visual-Words Model</vt:lpstr>
      <vt:lpstr>SVM Classification</vt:lpstr>
      <vt:lpstr>Results &amp; Evaluation</vt:lpstr>
      <vt:lpstr>Conclusion &amp; Future Work</vt:lpstr>
      <vt:lpstr>Thank You</vt:lpstr>
      <vt:lpstr>Summary of Methodology and Results</vt:lpstr>
      <vt:lpstr>Extended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muraliedhar K</cp:lastModifiedBy>
  <cp:revision>2</cp:revision>
  <dcterms:created xsi:type="dcterms:W3CDTF">2013-01-27T09:14:16Z</dcterms:created>
  <dcterms:modified xsi:type="dcterms:W3CDTF">2025-07-02T01:47:57Z</dcterms:modified>
  <cp:category/>
</cp:coreProperties>
</file>