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15" Type="http://schemas.openxmlformats.org/officeDocument/2006/relationships/font" Target="fonts/Oswald-regular.fntdata"/><Relationship Id="rId14" Type="http://schemas.openxmlformats.org/officeDocument/2006/relationships/font" Target="fonts/Montserrat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72163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721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24125" y="147400"/>
            <a:ext cx="4390800" cy="48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C9DAF8"/>
                </a:highlight>
              </a:rPr>
              <a:t>Prabhu Thangave</a:t>
            </a:r>
            <a:r>
              <a:rPr lang="en" sz="2400">
                <a:highlight>
                  <a:srgbClr val="C9DAF8"/>
                </a:highlight>
              </a:rPr>
              <a:t>l aka</a:t>
            </a:r>
            <a:r>
              <a:rPr lang="en" sz="2400">
                <a:highlight>
                  <a:srgbClr val="C9DAF8"/>
                </a:highlight>
              </a:rPr>
              <a:t> Vijay</a:t>
            </a:r>
            <a:endParaRPr sz="24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E</a:t>
            </a:r>
            <a:r>
              <a:rPr lang="en" sz="1200">
                <a:highlight>
                  <a:schemeClr val="lt1"/>
                </a:highlight>
              </a:rPr>
              <a:t>xperienced IT professional with over 10+ years of industry expertise.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I began my career as a Linux Engineer, where I honed my skills in managing and optimizing Linux-based systems.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As my career progressed, I ventured into various roles, including</a:t>
            </a:r>
            <a:endParaRPr sz="800">
              <a:highlight>
                <a:schemeClr val="lt1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n" sz="800">
                <a:highlight>
                  <a:schemeClr val="lt1"/>
                </a:highlight>
              </a:rPr>
              <a:t>Datacenter Engineer</a:t>
            </a:r>
            <a:endParaRPr sz="800">
              <a:highlight>
                <a:schemeClr val="lt1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>
                <a:highlight>
                  <a:schemeClr val="lt1"/>
                </a:highlight>
              </a:rPr>
              <a:t>Automation Engineer</a:t>
            </a:r>
            <a:endParaRPr sz="800">
              <a:highlight>
                <a:schemeClr val="lt1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>
                <a:highlight>
                  <a:schemeClr val="lt1"/>
                </a:highlight>
              </a:rPr>
              <a:t>DevOps Engineer, and Site Reliability Engineer.</a:t>
            </a:r>
            <a:endParaRPr sz="8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These diverse roles allowed me to develop a comprehensive understanding of IT operations and software development.</a:t>
            </a:r>
            <a:endParaRPr sz="8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Currently, I hold the position of Lead Architect at a prominent FinTech startup based in Dubai.</a:t>
            </a:r>
            <a:endParaRPr sz="8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Throughout my career, I have had the privilege of working with renowned product-based companies such as Cisco, Amadeus, Tesco, and Chef.</a:t>
            </a:r>
            <a:endParaRPr sz="8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These experiences have enriched my knowledge and provided me with valuable insights into industry best practices and cutting-edge technologies.</a:t>
            </a:r>
            <a:endParaRPr sz="8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I'm here because I'm passionate about sharing my knowledge and empowering others in the world of technology.</a:t>
            </a:r>
            <a:endParaRPr sz="8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I </a:t>
            </a:r>
            <a:r>
              <a:rPr lang="en" sz="800">
                <a:highlight>
                  <a:schemeClr val="lt1"/>
                </a:highlight>
              </a:rPr>
              <a:t>believe</a:t>
            </a:r>
            <a:r>
              <a:rPr lang="en" sz="800">
                <a:highlight>
                  <a:schemeClr val="lt1"/>
                </a:highlight>
              </a:rPr>
              <a:t> with over 10 years of industry experience, I have cultivated a deep understanding of IT operations and software which can be helpful for others.</a:t>
            </a:r>
            <a:endParaRPr sz="800">
              <a:highlight>
                <a:schemeClr val="lt1"/>
              </a:highlight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5547" r="5547" t="0"/>
          <a:stretch/>
        </p:blipFill>
        <p:spPr>
          <a:xfrm>
            <a:off x="4571100" y="0"/>
            <a:ext cx="4572898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