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4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11-02-2025</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11-02-2025</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535</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uday kumar</cp:lastModifiedBy>
  <cp:revision>8</cp:revision>
  <dcterms:created xsi:type="dcterms:W3CDTF">2024-10-20T07:13:28Z</dcterms:created>
  <dcterms:modified xsi:type="dcterms:W3CDTF">2025-02-11T02:34:44Z</dcterms:modified>
</cp:coreProperties>
</file>