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1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7" r:id="rId91"/>
    <p:sldId id="345" r:id="rId92"/>
    <p:sldId id="348" r:id="rId93"/>
    <p:sldId id="34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A011D-A49D-4B58-9130-82AD99E37E67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C549-4690-4D4B-868E-5E69B671C5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560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C549-4690-4D4B-868E-5E69B671C533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396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6143-693D-4F59-B6BD-D629E4439A2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58BB88-2354-4A75-AE62-01DFDC8565C9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71834B-AFB4-46CC-A4CF-54A057F9E1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ryphp.w3schools.com/showphp.php?filename=demo_form_po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eeksforgeeks.org/php-inclusion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204864"/>
            <a:ext cx="7772400" cy="1008112"/>
          </a:xfrm>
        </p:spPr>
        <p:txBody>
          <a:bodyPr/>
          <a:lstStyle/>
          <a:p>
            <a:pPr algn="ctr"/>
            <a:r>
              <a:rPr lang="en-US" dirty="0" smtClean="0"/>
              <a:t>Unit-2 </a:t>
            </a:r>
            <a:br>
              <a:rPr lang="en-US" dirty="0" smtClean="0"/>
            </a:br>
            <a:r>
              <a:rPr lang="en-US" dirty="0" err="1" smtClean="0"/>
              <a:t>PhP</a:t>
            </a:r>
            <a:endParaRPr lang="en-IN" dirty="0"/>
          </a:p>
        </p:txBody>
      </p:sp>
      <p:sp>
        <p:nvSpPr>
          <p:cNvPr id="6" name="TextBox 3"/>
          <p:cNvSpPr txBox="1"/>
          <p:nvPr/>
        </p:nvSpPr>
        <p:spPr>
          <a:xfrm>
            <a:off x="5436096" y="4941168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 Vishnu </a:t>
            </a:r>
            <a:r>
              <a:rPr lang="en-US" dirty="0" err="1" smtClean="0"/>
              <a:t>Priyanka</a:t>
            </a:r>
            <a:endParaRPr lang="en-US" dirty="0" smtClean="0"/>
          </a:p>
          <a:p>
            <a:r>
              <a:rPr lang="en-US" dirty="0" smtClean="0"/>
              <a:t>Assistant Professor</a:t>
            </a:r>
            <a:endParaRPr lang="en-US" dirty="0"/>
          </a:p>
          <a:p>
            <a:r>
              <a:rPr lang="en-US" dirty="0" err="1" smtClean="0"/>
              <a:t>Dept</a:t>
            </a:r>
            <a:r>
              <a:rPr lang="en-US" dirty="0" smtClean="0"/>
              <a:t> of CSE</a:t>
            </a:r>
          </a:p>
          <a:p>
            <a:r>
              <a:rPr lang="en-US" dirty="0" smtClean="0"/>
              <a:t>RGUKT-SRIKAKULAM.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481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r>
              <a:rPr lang="en-US" sz="2000" dirty="0"/>
              <a:t>Syntax for multiple-line comments:</a:t>
            </a:r>
          </a:p>
          <a:p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/*</a:t>
            </a:r>
            <a:br>
              <a:rPr lang="en-US" sz="2000" b="1" dirty="0"/>
            </a:br>
            <a:r>
              <a:rPr lang="en-US" sz="2000" b="1" dirty="0"/>
              <a:t>This is a multiple-lines comment block</a:t>
            </a:r>
            <a:br>
              <a:rPr lang="en-US" sz="2000" b="1" dirty="0"/>
            </a:br>
            <a:r>
              <a:rPr lang="en-US" sz="2000" b="1" dirty="0"/>
              <a:t>that spans over multiple</a:t>
            </a:r>
            <a:br>
              <a:rPr lang="en-US" sz="2000" b="1" dirty="0"/>
            </a:br>
            <a:r>
              <a:rPr lang="en-US" sz="2000" b="1" dirty="0"/>
              <a:t>lines</a:t>
            </a:r>
            <a:br>
              <a:rPr lang="en-US" sz="2000" b="1" dirty="0"/>
            </a:br>
            <a:r>
              <a:rPr lang="en-US" sz="2000" b="1" dirty="0"/>
              <a:t>*/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8187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Example</a:t>
            </a:r>
          </a:p>
          <a:p>
            <a:pPr marL="0" indent="0">
              <a:buNone/>
            </a:pPr>
            <a:endParaRPr lang="en-US" sz="2000" u="sng" dirty="0"/>
          </a:p>
          <a:p>
            <a:r>
              <a:rPr lang="en-US" sz="2000" dirty="0"/>
              <a:t>Using comments to leave out parts of the code:</a:t>
            </a:r>
          </a:p>
          <a:p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// You can also use comments to leave out parts of a code line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$x = 5 </a:t>
            </a:r>
            <a:r>
              <a:rPr lang="en-US" sz="2000" b="1" dirty="0"/>
              <a:t>/* + 15 */ </a:t>
            </a:r>
            <a:r>
              <a:rPr lang="en-US" sz="2000" dirty="0"/>
              <a:t>+ 5;</a:t>
            </a:r>
            <a:br>
              <a:rPr lang="en-US" sz="2000" dirty="0"/>
            </a:br>
            <a:r>
              <a:rPr lang="en-US" sz="2000" dirty="0"/>
              <a:t>echo $x;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5086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PHP Variables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620688"/>
            <a:ext cx="8784976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Creating </a:t>
            </a:r>
            <a:r>
              <a:rPr lang="en-US" sz="2000" dirty="0"/>
              <a:t>(Declaring) PHP Variables</a:t>
            </a:r>
          </a:p>
          <a:p>
            <a:r>
              <a:rPr lang="en-US" sz="2000" dirty="0"/>
              <a:t>In PHP, a variable starts with the $ sign, followed by the name of the variable: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dirty="0" smtClean="0"/>
              <a:t>$</a:t>
            </a:r>
            <a:r>
              <a:rPr lang="en-US" sz="2000" b="1" dirty="0"/>
              <a:t>txt = "Hello world!";</a:t>
            </a:r>
            <a:br>
              <a:rPr lang="en-US" sz="2000" b="1" dirty="0"/>
            </a:br>
            <a:r>
              <a:rPr lang="en-US" sz="2000" b="1" dirty="0" smtClean="0"/>
              <a:t>	$</a:t>
            </a:r>
            <a:r>
              <a:rPr lang="en-US" sz="2000" b="1" dirty="0"/>
              <a:t>x = 5;</a:t>
            </a:r>
            <a:br>
              <a:rPr lang="en-US" sz="2000" b="1" dirty="0"/>
            </a:br>
            <a:r>
              <a:rPr lang="en-US" sz="2000" b="1" dirty="0" smtClean="0"/>
              <a:t>	$</a:t>
            </a:r>
            <a:r>
              <a:rPr lang="en-US" sz="2000" b="1" dirty="0"/>
              <a:t>y = 10.5;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?&gt;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9091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547720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PHP Variables</a:t>
            </a:r>
          </a:p>
          <a:p>
            <a:r>
              <a:rPr lang="en-US" sz="2000" dirty="0"/>
              <a:t>A variable can have a short name (like x and y) or a more descriptive name (age, </a:t>
            </a:r>
            <a:r>
              <a:rPr lang="en-US" sz="2000" dirty="0" err="1"/>
              <a:t>carname</a:t>
            </a:r>
            <a:r>
              <a:rPr lang="en-US" sz="2000" dirty="0"/>
              <a:t>, </a:t>
            </a:r>
            <a:r>
              <a:rPr lang="en-US" sz="2000" dirty="0" err="1"/>
              <a:t>total_volume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Rules for PHP variables:</a:t>
            </a:r>
          </a:p>
          <a:p>
            <a:r>
              <a:rPr lang="en-US" sz="2000" dirty="0"/>
              <a:t>A variable starts with the $ sign, followed by the name of the variable</a:t>
            </a:r>
          </a:p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($age and $AGE are two different variables)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9754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Output Variables</a:t>
            </a:r>
          </a:p>
          <a:p>
            <a:r>
              <a:rPr lang="en-US" sz="2000" dirty="0"/>
              <a:t>The PHP echo statement is often used to output data to the screen.</a:t>
            </a:r>
          </a:p>
          <a:p>
            <a:r>
              <a:rPr lang="en-US" sz="2000" dirty="0"/>
              <a:t>The following example will show how to output text and a variable: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Example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 smtClean="0"/>
              <a:t>		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$</a:t>
            </a:r>
            <a:r>
              <a:rPr lang="en-US" sz="2000" dirty="0"/>
              <a:t>txt = </a:t>
            </a:r>
            <a:r>
              <a:rPr lang="en-US" sz="2000" dirty="0" smtClean="0"/>
              <a:t>“</a:t>
            </a:r>
            <a:r>
              <a:rPr lang="en-US" sz="2000" dirty="0" err="1" smtClean="0"/>
              <a:t>Srikakulam</a:t>
            </a:r>
            <a:r>
              <a:rPr lang="en-US" sz="2000" dirty="0" smtClean="0"/>
              <a:t>";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b="1" dirty="0" smtClean="0"/>
              <a:t>echo</a:t>
            </a:r>
            <a:r>
              <a:rPr lang="en-US" sz="2000" dirty="0"/>
              <a:t> </a:t>
            </a:r>
            <a:r>
              <a:rPr lang="en-US" sz="2000" dirty="0" smtClean="0"/>
              <a:t>“RGUKT $txt</a:t>
            </a:r>
            <a:r>
              <a:rPr lang="en-US" sz="2000" dirty="0"/>
              <a:t>!";</a:t>
            </a:r>
            <a:br>
              <a:rPr lang="en-US" sz="2000" dirty="0"/>
            </a:br>
            <a:r>
              <a:rPr lang="en-US" sz="2000" dirty="0" smtClean="0"/>
              <a:t>		?&gt;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following example will output the sum of two variables: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 smtClean="0"/>
              <a:t>		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$</a:t>
            </a:r>
            <a:r>
              <a:rPr lang="en-US" sz="2000" dirty="0"/>
              <a:t>x = 5;</a:t>
            </a:r>
            <a:br>
              <a:rPr lang="en-US" sz="2000" dirty="0"/>
            </a:br>
            <a:r>
              <a:rPr lang="en-US" sz="2000" dirty="0" smtClean="0"/>
              <a:t>		$</a:t>
            </a:r>
            <a:r>
              <a:rPr lang="en-US" sz="2000" dirty="0"/>
              <a:t>y = 4;</a:t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b="1" dirty="0" smtClean="0"/>
              <a:t>echo</a:t>
            </a:r>
            <a:r>
              <a:rPr lang="en-US" sz="2000" dirty="0"/>
              <a:t> $x + $y;</a:t>
            </a:r>
            <a:br>
              <a:rPr lang="en-US" sz="2000" dirty="0"/>
            </a:br>
            <a:r>
              <a:rPr lang="en-US" sz="2000" dirty="0" smtClean="0"/>
              <a:t>		?&gt;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7281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PHP Constants</a:t>
            </a:r>
          </a:p>
          <a:p>
            <a:r>
              <a:rPr lang="en-US" sz="2000" dirty="0"/>
              <a:t>A constant is an identifier (name) for a simple value. The value cannot be changed during the script.</a:t>
            </a:r>
          </a:p>
          <a:p>
            <a:r>
              <a:rPr lang="en-US" sz="2000" dirty="0"/>
              <a:t>A valid constant name starts with a letter or underscore (no $ sign before the constant name).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Create </a:t>
            </a:r>
            <a:r>
              <a:rPr lang="en-US" sz="2000" b="1" u="sng" dirty="0"/>
              <a:t>a PHP Constant</a:t>
            </a:r>
          </a:p>
          <a:p>
            <a:r>
              <a:rPr lang="en-US" sz="2000" dirty="0"/>
              <a:t>To create a constant, use the define() function.</a:t>
            </a:r>
          </a:p>
          <a:p>
            <a:pPr marL="0" indent="0">
              <a:buNone/>
            </a:pPr>
            <a:r>
              <a:rPr lang="en-US" sz="2000" u="sng" dirty="0"/>
              <a:t>Syntax</a:t>
            </a:r>
          </a:p>
          <a:p>
            <a:r>
              <a:rPr lang="en-US" sz="2000" dirty="0"/>
              <a:t>define(</a:t>
            </a:r>
            <a:r>
              <a:rPr lang="en-US" sz="2000" i="1" dirty="0"/>
              <a:t>name</a:t>
            </a:r>
            <a:r>
              <a:rPr lang="en-US" sz="2000" dirty="0"/>
              <a:t>, </a:t>
            </a:r>
            <a:r>
              <a:rPr lang="en-US" sz="2000" i="1" dirty="0"/>
              <a:t>value</a:t>
            </a:r>
            <a:r>
              <a:rPr lang="en-US" sz="2000" dirty="0"/>
              <a:t>, </a:t>
            </a:r>
            <a:r>
              <a:rPr lang="en-US" sz="2000" i="1" dirty="0"/>
              <a:t>case-insensitive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u="sng" dirty="0"/>
              <a:t>Parameters:</a:t>
            </a:r>
          </a:p>
          <a:p>
            <a:r>
              <a:rPr lang="en-US" sz="2000" i="1" dirty="0"/>
              <a:t>name</a:t>
            </a:r>
            <a:r>
              <a:rPr lang="en-US" sz="2000" dirty="0"/>
              <a:t>: Specifies the name of the constant</a:t>
            </a:r>
          </a:p>
          <a:p>
            <a:r>
              <a:rPr lang="en-US" sz="2000" i="1" dirty="0"/>
              <a:t>value</a:t>
            </a:r>
            <a:r>
              <a:rPr lang="en-US" sz="2000" dirty="0"/>
              <a:t>: Specifies the value of the constant</a:t>
            </a:r>
          </a:p>
          <a:p>
            <a:r>
              <a:rPr lang="en-US" sz="2000" i="1" dirty="0"/>
              <a:t>case-insensitive</a:t>
            </a:r>
            <a:r>
              <a:rPr lang="en-US" sz="2000" dirty="0"/>
              <a:t>: Specifies whether the constant name should be case-insensitive. Default is false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368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Create a constant with a </a:t>
            </a:r>
            <a:r>
              <a:rPr lang="en-US" sz="2000" b="1" dirty="0"/>
              <a:t>case-sensitive</a:t>
            </a:r>
            <a:r>
              <a:rPr lang="en-US" sz="2000" dirty="0"/>
              <a:t> name: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define("GREETING", "Welcome to </a:t>
            </a:r>
            <a:r>
              <a:rPr lang="en-US" sz="2000" dirty="0" smtClean="0"/>
              <a:t>RGUKT </a:t>
            </a:r>
            <a:r>
              <a:rPr lang="en-US" sz="2000" dirty="0" err="1" smtClean="0"/>
              <a:t>Srikakulam</a:t>
            </a:r>
            <a:r>
              <a:rPr lang="en-US" sz="2000" dirty="0" smtClean="0"/>
              <a:t>!");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 GREETING;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Create a constant with a </a:t>
            </a:r>
            <a:r>
              <a:rPr lang="en-US" sz="2000" b="1" dirty="0"/>
              <a:t>case-insensitive</a:t>
            </a:r>
            <a:r>
              <a:rPr lang="en-US" sz="2000" dirty="0"/>
              <a:t> name: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define("GREETING", "Welcome to RGUKT </a:t>
            </a:r>
            <a:r>
              <a:rPr lang="en-US" sz="2000" dirty="0" err="1"/>
              <a:t>Srikakulam</a:t>
            </a:r>
            <a:r>
              <a:rPr lang="en-US" sz="2000" dirty="0"/>
              <a:t>!", true);</a:t>
            </a:r>
            <a:br>
              <a:rPr lang="en-US" sz="2000" dirty="0"/>
            </a:br>
            <a:r>
              <a:rPr lang="en-US" sz="2000" dirty="0"/>
              <a:t>echo greeting;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3614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PHP Constant Arrays</a:t>
            </a:r>
          </a:p>
          <a:p>
            <a:pPr marL="0" indent="0">
              <a:buNone/>
            </a:pPr>
            <a:r>
              <a:rPr lang="en-US" sz="2000" dirty="0"/>
              <a:t>In PHP7, you can create an Array constant using the define() function.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Example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Create an Array constant: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define("cars", [</a:t>
            </a:r>
            <a:br>
              <a:rPr lang="en-US" sz="2000" dirty="0"/>
            </a:br>
            <a:r>
              <a:rPr lang="en-US" sz="2000" dirty="0"/>
              <a:t>  "Alfa Romeo",</a:t>
            </a:r>
            <a:br>
              <a:rPr lang="en-US" sz="2000" dirty="0"/>
            </a:br>
            <a:r>
              <a:rPr lang="en-US" sz="2000" dirty="0"/>
              <a:t>  "BMW",</a:t>
            </a:r>
            <a:br>
              <a:rPr lang="en-US" sz="2000" dirty="0"/>
            </a:br>
            <a:r>
              <a:rPr lang="en-US" sz="2000" dirty="0"/>
              <a:t>  "Toyota"</a:t>
            </a:r>
            <a:br>
              <a:rPr lang="en-US" sz="2000" dirty="0"/>
            </a:br>
            <a:r>
              <a:rPr lang="en-US" sz="2000" dirty="0"/>
              <a:t>]);</a:t>
            </a:r>
            <a:br>
              <a:rPr lang="en-US" sz="2000" dirty="0"/>
            </a:br>
            <a:r>
              <a:rPr lang="en-US" sz="2000" dirty="0"/>
              <a:t>echo cars[0];</a:t>
            </a:r>
            <a:br>
              <a:rPr lang="en-US" sz="2000" dirty="0"/>
            </a:br>
            <a:r>
              <a:rPr lang="en-US" sz="2000" dirty="0"/>
              <a:t>?&gt;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0286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96458"/>
            <a:ext cx="8856984" cy="663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Constants are Global</a:t>
            </a:r>
          </a:p>
          <a:p>
            <a:r>
              <a:rPr lang="en-US" sz="2000" dirty="0"/>
              <a:t>Constants are automatically global and can be used across the entire script.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r>
              <a:rPr lang="en-US" sz="2000" dirty="0"/>
              <a:t>This example uses a constant inside a function, even if it is defined outside the function: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define("GREETING", "Welcome </a:t>
            </a:r>
            <a:r>
              <a:rPr lang="en-US" sz="2000" dirty="0" err="1" smtClean="0"/>
              <a:t>toRGUKT</a:t>
            </a:r>
            <a:r>
              <a:rPr lang="en-US" sz="2000" dirty="0" smtClean="0"/>
              <a:t> </a:t>
            </a:r>
            <a:r>
              <a:rPr lang="en-US" sz="2000" dirty="0" err="1" smtClean="0"/>
              <a:t>Srikakulam</a:t>
            </a:r>
            <a:r>
              <a:rPr lang="en-US" sz="2000" dirty="0" smtClean="0"/>
              <a:t>!");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function </a:t>
            </a:r>
            <a:r>
              <a:rPr lang="en-US" sz="2000" dirty="0" err="1"/>
              <a:t>myTest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echo GREETING;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 err="1"/>
              <a:t>myTest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9076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u="sng" dirty="0" smtClean="0"/>
          </a:p>
          <a:p>
            <a:pPr marL="0" indent="0">
              <a:buNone/>
            </a:pPr>
            <a:r>
              <a:rPr lang="en-IN" sz="2000" b="1" u="sng" dirty="0" smtClean="0"/>
              <a:t>PHP </a:t>
            </a:r>
            <a:r>
              <a:rPr lang="en-IN" sz="2000" b="1" u="sng" dirty="0"/>
              <a:t>Data Types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Variables </a:t>
            </a:r>
            <a:r>
              <a:rPr lang="en-IN" sz="2000" dirty="0"/>
              <a:t>can store data of different types, and different data types can do different </a:t>
            </a:r>
            <a:r>
              <a:rPr lang="en-IN" sz="2000" dirty="0" smtClean="0"/>
              <a:t>things. PHP </a:t>
            </a:r>
            <a:r>
              <a:rPr lang="en-IN" sz="2000" dirty="0"/>
              <a:t>supports the following data types:</a:t>
            </a:r>
          </a:p>
          <a:p>
            <a:r>
              <a:rPr lang="en-IN" sz="2000" dirty="0"/>
              <a:t>String</a:t>
            </a:r>
          </a:p>
          <a:p>
            <a:r>
              <a:rPr lang="en-IN" sz="2000" dirty="0"/>
              <a:t>Integer</a:t>
            </a:r>
          </a:p>
          <a:p>
            <a:r>
              <a:rPr lang="en-IN" sz="2000" dirty="0"/>
              <a:t>Float (floating point numbers - also called double)</a:t>
            </a:r>
          </a:p>
          <a:p>
            <a:r>
              <a:rPr lang="en-IN" sz="2000" dirty="0"/>
              <a:t>Boolean</a:t>
            </a:r>
          </a:p>
          <a:p>
            <a:r>
              <a:rPr lang="en-IN" sz="2000" dirty="0"/>
              <a:t>Array</a:t>
            </a:r>
          </a:p>
          <a:p>
            <a:r>
              <a:rPr lang="en-IN" sz="2000" dirty="0"/>
              <a:t>Object</a:t>
            </a:r>
          </a:p>
          <a:p>
            <a:r>
              <a:rPr lang="en-IN" sz="2000" dirty="0"/>
              <a:t>NULL</a:t>
            </a:r>
          </a:p>
          <a:p>
            <a:r>
              <a:rPr lang="en-IN" sz="2000" dirty="0"/>
              <a:t>Resource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7401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55272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Contents:</a:t>
            </a:r>
          </a:p>
          <a:p>
            <a:r>
              <a:rPr lang="en-IN" sz="2000" dirty="0"/>
              <a:t>Server Programming: PHP basics: PHP Syntax, </a:t>
            </a:r>
            <a:endParaRPr lang="en-IN" sz="2000" dirty="0" smtClean="0"/>
          </a:p>
          <a:p>
            <a:r>
              <a:rPr lang="en-IN" sz="2000" dirty="0"/>
              <a:t>V</a:t>
            </a:r>
            <a:r>
              <a:rPr lang="en-IN" sz="2000" dirty="0" smtClean="0"/>
              <a:t>ariables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onstants </a:t>
            </a:r>
          </a:p>
          <a:p>
            <a:r>
              <a:rPr lang="en-IN" sz="2000" dirty="0" smtClean="0"/>
              <a:t>Data Types</a:t>
            </a:r>
          </a:p>
          <a:p>
            <a:r>
              <a:rPr lang="en-IN" sz="2000" dirty="0" smtClean="0"/>
              <a:t>Strings</a:t>
            </a:r>
          </a:p>
          <a:p>
            <a:r>
              <a:rPr lang="en-IN" sz="2000" dirty="0" smtClean="0"/>
              <a:t>Conditional </a:t>
            </a:r>
            <a:r>
              <a:rPr lang="en-IN" sz="2000" dirty="0"/>
              <a:t>and Control Structures. </a:t>
            </a:r>
            <a:endParaRPr lang="en-IN" sz="2000" dirty="0" smtClean="0"/>
          </a:p>
          <a:p>
            <a:r>
              <a:rPr lang="en-IN" sz="2000" dirty="0" smtClean="0"/>
              <a:t>PHP </a:t>
            </a:r>
            <a:r>
              <a:rPr lang="en-IN" sz="2000" dirty="0"/>
              <a:t>GET and POST. </a:t>
            </a:r>
            <a:endParaRPr lang="en-IN" sz="2000" dirty="0" smtClean="0"/>
          </a:p>
          <a:p>
            <a:r>
              <a:rPr lang="en-IN" sz="2000" dirty="0" smtClean="0"/>
              <a:t>PHP </a:t>
            </a:r>
            <a:r>
              <a:rPr lang="en-IN" sz="2000" dirty="0"/>
              <a:t>Advanced: include files, File </a:t>
            </a:r>
            <a:r>
              <a:rPr lang="en-IN" sz="2000" dirty="0" smtClean="0"/>
              <a:t>system</a:t>
            </a:r>
          </a:p>
          <a:p>
            <a:r>
              <a:rPr lang="en-IN" sz="2000" dirty="0"/>
              <a:t>P</a:t>
            </a:r>
            <a:r>
              <a:rPr lang="en-IN" sz="2000" dirty="0" smtClean="0"/>
              <a:t>arsing directories</a:t>
            </a:r>
          </a:p>
          <a:p>
            <a:r>
              <a:rPr lang="en-IN" sz="2000" dirty="0"/>
              <a:t>F</a:t>
            </a:r>
            <a:r>
              <a:rPr lang="en-IN" sz="2000" dirty="0" smtClean="0"/>
              <a:t>ile </a:t>
            </a:r>
            <a:r>
              <a:rPr lang="en-IN" sz="2000" dirty="0"/>
              <a:t>upload and </a:t>
            </a:r>
            <a:r>
              <a:rPr lang="en-IN" sz="2000" dirty="0" smtClean="0"/>
              <a:t>download</a:t>
            </a:r>
          </a:p>
          <a:p>
            <a:r>
              <a:rPr lang="en-IN" sz="2000" dirty="0" smtClean="0"/>
              <a:t>Sessions</a:t>
            </a:r>
          </a:p>
          <a:p>
            <a:r>
              <a:rPr lang="en-IN" sz="2000" dirty="0" smtClean="0"/>
              <a:t>Form handling </a:t>
            </a:r>
          </a:p>
          <a:p>
            <a:r>
              <a:rPr lang="en-IN" sz="2000" dirty="0" smtClean="0"/>
              <a:t>JSON </a:t>
            </a:r>
            <a:r>
              <a:rPr lang="en-IN" sz="2000" dirty="0"/>
              <a:t>Parsing </a:t>
            </a:r>
          </a:p>
        </p:txBody>
      </p:sp>
    </p:spTree>
    <p:extLst>
      <p:ext uri="{BB962C8B-B14F-4D97-AF65-F5344CB8AC3E}">
        <p14:creationId xmlns:p14="http://schemas.microsoft.com/office/powerpoint/2010/main" xmlns="" val="158217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PHP String</a:t>
            </a:r>
          </a:p>
          <a:p>
            <a:r>
              <a:rPr lang="en-US" sz="2000" dirty="0"/>
              <a:t>A string is a sequence of characters, like "Hello world!".</a:t>
            </a:r>
          </a:p>
          <a:p>
            <a:r>
              <a:rPr lang="en-US" sz="2000" dirty="0"/>
              <a:t>A string can be any text inside quotes. You can use single or double quotes:</a:t>
            </a:r>
          </a:p>
          <a:p>
            <a:pPr marL="0" indent="0">
              <a:buNone/>
            </a:pPr>
            <a:r>
              <a:rPr lang="es-ES" sz="2000" u="sng" dirty="0" err="1"/>
              <a:t>Example</a:t>
            </a:r>
            <a:endParaRPr lang="es-ES" sz="2000" u="sng" dirty="0"/>
          </a:p>
          <a:p>
            <a:pPr marL="0" indent="0">
              <a:buNone/>
            </a:pPr>
            <a:r>
              <a:rPr lang="es-ES" sz="2000" dirty="0"/>
              <a:t>&lt;?</a:t>
            </a:r>
            <a:r>
              <a:rPr lang="es-ES" sz="2000" dirty="0" err="1"/>
              <a:t>php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$x = "</a:t>
            </a:r>
            <a:r>
              <a:rPr lang="es-ES" sz="2000" dirty="0" err="1"/>
              <a:t>Hello</a:t>
            </a:r>
            <a:r>
              <a:rPr lang="es-ES" sz="2000" dirty="0"/>
              <a:t> </a:t>
            </a:r>
            <a:r>
              <a:rPr lang="es-ES" sz="2000" dirty="0" err="1"/>
              <a:t>world</a:t>
            </a:r>
            <a:r>
              <a:rPr lang="es-ES" sz="2000" dirty="0"/>
              <a:t>!";</a:t>
            </a:r>
            <a:br>
              <a:rPr lang="es-ES" sz="2000" dirty="0"/>
            </a:br>
            <a:r>
              <a:rPr lang="es-ES" sz="2000" dirty="0"/>
              <a:t>$y = '</a:t>
            </a:r>
            <a:r>
              <a:rPr lang="es-ES" sz="2000" dirty="0" err="1"/>
              <a:t>Hello</a:t>
            </a:r>
            <a:r>
              <a:rPr lang="es-ES" sz="2000" dirty="0"/>
              <a:t> </a:t>
            </a:r>
            <a:r>
              <a:rPr lang="es-ES" sz="2000" dirty="0" err="1"/>
              <a:t>world</a:t>
            </a:r>
            <a:r>
              <a:rPr lang="es-ES" sz="2000" dirty="0"/>
              <a:t>!';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echo $x;</a:t>
            </a:r>
            <a:br>
              <a:rPr lang="es-ES" sz="2000" dirty="0"/>
            </a:br>
            <a:r>
              <a:rPr lang="es-ES" sz="2000" dirty="0"/>
              <a:t>echo "&lt;</a:t>
            </a:r>
            <a:r>
              <a:rPr lang="es-ES" sz="2000" dirty="0" err="1"/>
              <a:t>br</a:t>
            </a:r>
            <a:r>
              <a:rPr lang="es-ES" sz="2000" dirty="0"/>
              <a:t>&gt;";</a:t>
            </a:r>
            <a:br>
              <a:rPr lang="es-ES" sz="2000" dirty="0"/>
            </a:br>
            <a:r>
              <a:rPr lang="es-ES" sz="2000" dirty="0"/>
              <a:t>echo $y;</a:t>
            </a:r>
            <a:br>
              <a:rPr lang="es-ES" sz="2000" dirty="0"/>
            </a:br>
            <a:r>
              <a:rPr lang="es-ES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66795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71296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PHP Integer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Rules for integers:</a:t>
            </a:r>
          </a:p>
          <a:p>
            <a:r>
              <a:rPr lang="en-US" sz="2000" dirty="0"/>
              <a:t>An integer must have at least one </a:t>
            </a:r>
            <a:r>
              <a:rPr lang="en-US" sz="2000" dirty="0" smtClean="0"/>
              <a:t>digit</a:t>
            </a:r>
          </a:p>
          <a:p>
            <a:r>
              <a:rPr lang="en-US" sz="2000" dirty="0"/>
              <a:t>An integer can be either positive or negative</a:t>
            </a:r>
          </a:p>
          <a:p>
            <a:r>
              <a:rPr lang="en-US" sz="2000" dirty="0"/>
              <a:t>Integers can be specified in: decimal (base 10), hexadecimal (base 16), octal (base 8), or binary (base 2) notation</a:t>
            </a:r>
          </a:p>
          <a:p>
            <a:pPr marL="0" indent="0">
              <a:buNone/>
            </a:pPr>
            <a:r>
              <a:rPr lang="en-US" sz="2000" dirty="0"/>
              <a:t>In the following example $x is an integer. The PHP </a:t>
            </a:r>
            <a:r>
              <a:rPr lang="en-US" sz="2000" dirty="0" err="1"/>
              <a:t>var_dump</a:t>
            </a:r>
            <a:r>
              <a:rPr lang="en-US" sz="2000" dirty="0"/>
              <a:t>() function returns the data type and value: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Example</a:t>
            </a:r>
            <a:endParaRPr lang="en-US" sz="2000" u="sng" dirty="0"/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$x = 5985;</a:t>
            </a:r>
            <a:br>
              <a:rPr lang="en-US" sz="2000" dirty="0"/>
            </a:br>
            <a:r>
              <a:rPr lang="en-US" sz="2000" dirty="0" err="1"/>
              <a:t>var_dump</a:t>
            </a:r>
            <a:r>
              <a:rPr lang="en-US" sz="2000" dirty="0"/>
              <a:t>($x);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0476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PHP Float</a:t>
            </a:r>
          </a:p>
          <a:p>
            <a:r>
              <a:rPr lang="en-US" sz="2000" dirty="0"/>
              <a:t>A float (floating point number) is a number with a decimal point or a number in exponential form.</a:t>
            </a:r>
          </a:p>
          <a:p>
            <a:r>
              <a:rPr lang="en-US" sz="2000" dirty="0"/>
              <a:t>In the following example $x is a float. The PHP </a:t>
            </a:r>
            <a:r>
              <a:rPr lang="en-US" sz="2000" dirty="0" err="1"/>
              <a:t>var_dump</a:t>
            </a:r>
            <a:r>
              <a:rPr lang="en-US" sz="2000" dirty="0"/>
              <a:t>() function returns the data type and value: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Example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$x = 10.365;</a:t>
            </a:r>
            <a:br>
              <a:rPr lang="en-US" sz="2000" dirty="0"/>
            </a:br>
            <a:r>
              <a:rPr lang="en-US" sz="2000" dirty="0" err="1"/>
              <a:t>var_dump</a:t>
            </a:r>
            <a:r>
              <a:rPr lang="en-US" sz="2000" dirty="0"/>
              <a:t>($x);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/>
              <a:t>PHP Boolean</a:t>
            </a:r>
          </a:p>
          <a:p>
            <a:pPr marL="0" indent="0">
              <a:buNone/>
            </a:pPr>
            <a:r>
              <a:rPr lang="en-US" sz="2000" dirty="0"/>
              <a:t>A Boolean represents two possible states: TRUE or FALSE.</a:t>
            </a:r>
          </a:p>
          <a:p>
            <a:r>
              <a:rPr lang="en-US" sz="2000" dirty="0"/>
              <a:t>$x = true;</a:t>
            </a:r>
            <a:br>
              <a:rPr lang="en-US" sz="2000" dirty="0"/>
            </a:br>
            <a:r>
              <a:rPr lang="en-US" sz="2000" dirty="0"/>
              <a:t>$y = false;</a:t>
            </a:r>
          </a:p>
          <a:p>
            <a:r>
              <a:rPr lang="en-US" sz="2000" dirty="0"/>
              <a:t>Booleans are often used in conditional testing. 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41153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PHP Array</a:t>
            </a:r>
          </a:p>
          <a:p>
            <a:r>
              <a:rPr lang="en-US" sz="2000" dirty="0"/>
              <a:t>An array stores multiple values in one single variable.</a:t>
            </a:r>
          </a:p>
          <a:p>
            <a:r>
              <a:rPr lang="en-US" sz="2000" dirty="0"/>
              <a:t>In the following example $cars is an array. The PHP </a:t>
            </a:r>
            <a:r>
              <a:rPr lang="en-US" sz="2000" dirty="0" err="1"/>
              <a:t>var_dump</a:t>
            </a:r>
            <a:r>
              <a:rPr lang="en-US" sz="2000" dirty="0"/>
              <a:t>() function returns the data type and value: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 smtClean="0"/>
              <a:t>&lt;?</a:t>
            </a:r>
            <a:r>
              <a:rPr lang="en-IN" sz="2000" dirty="0" err="1"/>
              <a:t>php</a:t>
            </a:r>
            <a:r>
              <a:rPr lang="en-IN" sz="2000" dirty="0"/>
              <a:t>  </a:t>
            </a:r>
          </a:p>
          <a:p>
            <a:pPr marL="0" indent="0">
              <a:buNone/>
            </a:pPr>
            <a:r>
              <a:rPr lang="en-IN" sz="2000" dirty="0"/>
              <a:t>$</a:t>
            </a:r>
            <a:r>
              <a:rPr lang="en-IN" sz="2000" dirty="0" err="1"/>
              <a:t>depts</a:t>
            </a:r>
            <a:r>
              <a:rPr lang="en-IN" sz="2000" dirty="0"/>
              <a:t> = array("</a:t>
            </a:r>
            <a:r>
              <a:rPr lang="en-IN" sz="2000" dirty="0" err="1"/>
              <a:t>Cse</a:t>
            </a:r>
            <a:r>
              <a:rPr lang="en-IN" sz="2000" dirty="0"/>
              <a:t>","civil","</a:t>
            </a:r>
            <a:r>
              <a:rPr lang="en-IN" sz="2000" dirty="0" err="1"/>
              <a:t>Mech</a:t>
            </a:r>
            <a:r>
              <a:rPr lang="en-IN" sz="2000" dirty="0"/>
              <a:t>");</a:t>
            </a:r>
          </a:p>
          <a:p>
            <a:pPr marL="0" indent="0">
              <a:buNone/>
            </a:pPr>
            <a:r>
              <a:rPr lang="en-IN" sz="2000" dirty="0" err="1"/>
              <a:t>var_dump</a:t>
            </a:r>
            <a:r>
              <a:rPr lang="en-IN" sz="2000" dirty="0"/>
              <a:t>($</a:t>
            </a:r>
            <a:r>
              <a:rPr lang="en-IN" sz="2000" dirty="0" err="1"/>
              <a:t>depts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?&gt;  </a:t>
            </a:r>
          </a:p>
          <a:p>
            <a:pPr marL="0" indent="0"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09120"/>
            <a:ext cx="528637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387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856984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PHP Objects: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the individual objects are created, they inherit all the properties and behaviors from the class, but each object will have different values for the properties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Let's assume we have a class named Car. A Car can have properties like model, color, etc. We can define variables like $model, $color, and so on, to hold the values of these properties.</a:t>
            </a:r>
          </a:p>
          <a:p>
            <a:r>
              <a:rPr lang="en-US" sz="2000" dirty="0"/>
              <a:t>When the individual objects (Volvo, BMW, Toyota, etc.) are created, they inherit all the properties and behaviors from the class, but each object will have different values for the properties.</a:t>
            </a:r>
          </a:p>
          <a:p>
            <a:r>
              <a:rPr lang="en-US" sz="2000" dirty="0"/>
              <a:t>If you create a __construct() function, PHP will automatically call this function when you create an object from a class.</a:t>
            </a: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183911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Car {</a:t>
            </a:r>
          </a:p>
          <a:p>
            <a:pPr marL="0" indent="0">
              <a:buNone/>
            </a:pPr>
            <a:r>
              <a:rPr lang="en-US" sz="2000" dirty="0"/>
              <a:t>  public $color;</a:t>
            </a:r>
          </a:p>
          <a:p>
            <a:pPr marL="0" indent="0">
              <a:buNone/>
            </a:pPr>
            <a:r>
              <a:rPr lang="en-US" sz="2000" dirty="0"/>
              <a:t>  public $model;</a:t>
            </a:r>
          </a:p>
          <a:p>
            <a:pPr marL="0" indent="0">
              <a:buNone/>
            </a:pPr>
            <a:r>
              <a:rPr lang="en-US" sz="2000" dirty="0"/>
              <a:t>  public function __construct($color, $model) {</a:t>
            </a:r>
          </a:p>
          <a:p>
            <a:pPr marL="0" indent="0">
              <a:buNone/>
            </a:pPr>
            <a:r>
              <a:rPr lang="en-US" sz="2000" dirty="0"/>
              <a:t>    $this-&gt;color = $color;</a:t>
            </a:r>
          </a:p>
          <a:p>
            <a:pPr marL="0" indent="0">
              <a:buNone/>
            </a:pPr>
            <a:r>
              <a:rPr lang="en-US" sz="2000" dirty="0"/>
              <a:t>    $this-&gt;model = $model;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000" dirty="0"/>
              <a:t>  public function message() {</a:t>
            </a:r>
          </a:p>
          <a:p>
            <a:pPr marL="0" indent="0">
              <a:buNone/>
            </a:pPr>
            <a:r>
              <a:rPr lang="en-US" sz="2000" dirty="0"/>
              <a:t>    return "My car is a " . $this-&gt;color . " " . $this-&gt;model . "!";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87962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$</a:t>
            </a:r>
            <a:r>
              <a:rPr lang="en-IN" sz="2000" dirty="0" err="1"/>
              <a:t>myCar</a:t>
            </a:r>
            <a:r>
              <a:rPr lang="en-IN" sz="2000" dirty="0"/>
              <a:t> = new Car("black", "Volvo");</a:t>
            </a:r>
          </a:p>
          <a:p>
            <a:pPr marL="0" indent="0">
              <a:buNone/>
            </a:pPr>
            <a:r>
              <a:rPr lang="en-IN" sz="2000" dirty="0"/>
              <a:t>echo $</a:t>
            </a:r>
            <a:r>
              <a:rPr lang="en-IN" sz="2000" dirty="0" err="1"/>
              <a:t>myCar</a:t>
            </a:r>
            <a:r>
              <a:rPr lang="en-IN" sz="2000" dirty="0"/>
              <a:t> -&gt; message();</a:t>
            </a:r>
          </a:p>
          <a:p>
            <a:pPr marL="0" indent="0">
              <a:buNone/>
            </a:pPr>
            <a:r>
              <a:rPr lang="en-IN" sz="2000" dirty="0"/>
              <a:t>echo "&lt;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pPr marL="0" indent="0">
              <a:buNone/>
            </a:pPr>
            <a:r>
              <a:rPr lang="en-IN" sz="2000" dirty="0"/>
              <a:t>$</a:t>
            </a:r>
            <a:r>
              <a:rPr lang="en-IN" sz="2000" dirty="0" err="1"/>
              <a:t>myCar</a:t>
            </a:r>
            <a:r>
              <a:rPr lang="en-IN" sz="2000" dirty="0"/>
              <a:t> = new Car("red", "Toyota");</a:t>
            </a:r>
          </a:p>
          <a:p>
            <a:pPr marL="0" indent="0">
              <a:buNone/>
            </a:pPr>
            <a:r>
              <a:rPr lang="en-IN" sz="2000" dirty="0"/>
              <a:t>echo $</a:t>
            </a:r>
            <a:r>
              <a:rPr lang="en-IN" sz="2000" dirty="0" err="1"/>
              <a:t>myCar</a:t>
            </a:r>
            <a:r>
              <a:rPr lang="en-IN" sz="2000" dirty="0"/>
              <a:t> -&gt; message();</a:t>
            </a:r>
          </a:p>
          <a:p>
            <a:pPr marL="0" indent="0">
              <a:buNone/>
            </a:pPr>
            <a:r>
              <a:rPr lang="en-IN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69847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4811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35526"/>
            <a:ext cx="8928992" cy="6705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PHP NULL Value</a:t>
            </a:r>
          </a:p>
          <a:p>
            <a:r>
              <a:rPr lang="en-US" sz="2000" dirty="0"/>
              <a:t>Null is a special data type which can have only one value: NULL.</a:t>
            </a:r>
          </a:p>
          <a:p>
            <a:r>
              <a:rPr lang="en-US" sz="2000" dirty="0"/>
              <a:t>A variable of data type NULL is a variable that has no value assigned to it.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&lt;!</a:t>
            </a:r>
            <a:r>
              <a:rPr lang="en-IN" sz="2000" dirty="0"/>
              <a:t>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$x = "Hello world!";</a:t>
            </a:r>
          </a:p>
          <a:p>
            <a:pPr marL="0" indent="0">
              <a:buNone/>
            </a:pPr>
            <a:r>
              <a:rPr lang="en-IN" sz="2000" dirty="0"/>
              <a:t>$x = null;</a:t>
            </a:r>
          </a:p>
          <a:p>
            <a:pPr marL="0" indent="0">
              <a:buNone/>
            </a:pPr>
            <a:r>
              <a:rPr lang="en-IN" sz="2000" dirty="0" err="1"/>
              <a:t>var_dump</a:t>
            </a:r>
            <a:r>
              <a:rPr lang="en-IN" sz="2000" dirty="0"/>
              <a:t>($x);</a:t>
            </a:r>
          </a:p>
          <a:p>
            <a:pPr marL="0" indent="0">
              <a:buNone/>
            </a:pPr>
            <a:r>
              <a:rPr lang="en-IN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71835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332656"/>
            <a:ext cx="871296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PHP Resource</a:t>
            </a:r>
          </a:p>
          <a:p>
            <a:r>
              <a:rPr lang="en-US" sz="2000" dirty="0"/>
              <a:t>The special resource type is not an actual data type. It is the storing of a reference to functions and resources external to PHP.</a:t>
            </a:r>
          </a:p>
          <a:p>
            <a:r>
              <a:rPr lang="en-US" sz="2000" dirty="0"/>
              <a:t>A common example of using the resource data type is a database call.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IN" sz="2000" b="1" u="sng" dirty="0"/>
              <a:t>PHP String </a:t>
            </a:r>
            <a:r>
              <a:rPr lang="en-IN" sz="2000" b="1" u="sng" dirty="0" smtClean="0"/>
              <a:t>Functions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 err="1" smtClean="0"/>
              <a:t>strlen</a:t>
            </a:r>
            <a:r>
              <a:rPr lang="en-US" sz="2000" dirty="0"/>
              <a:t>() - Return the Length of a String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PHP </a:t>
            </a:r>
            <a:r>
              <a:rPr lang="en-US" sz="2000" dirty="0" err="1"/>
              <a:t>strlen</a:t>
            </a:r>
            <a:r>
              <a:rPr lang="en-US" sz="2000" dirty="0"/>
              <a:t>() function returns the length of a string.</a:t>
            </a:r>
          </a:p>
          <a:p>
            <a:pPr marL="0" indent="0">
              <a:buNone/>
            </a:pPr>
            <a:endParaRPr lang="en-IN" sz="2000" b="1" u="sng" dirty="0"/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Return the length of the string "Hello world!":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 </a:t>
            </a:r>
            <a:r>
              <a:rPr lang="en-US" sz="2000" dirty="0" err="1"/>
              <a:t>strlen</a:t>
            </a:r>
            <a:r>
              <a:rPr lang="en-US" sz="2000" dirty="0"/>
              <a:t>("Hello world!"); // outputs 12</a:t>
            </a:r>
            <a:br>
              <a:rPr lang="en-US" sz="2000" dirty="0"/>
            </a:br>
            <a:r>
              <a:rPr lang="en-US" sz="2000" dirty="0" smtClean="0"/>
              <a:t>?&gt;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68516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str_word_count</a:t>
            </a:r>
            <a:r>
              <a:rPr lang="en-US" sz="2000" b="1" dirty="0"/>
              <a:t>() </a:t>
            </a:r>
            <a:r>
              <a:rPr lang="en-US" sz="2000" dirty="0"/>
              <a:t>- Count Words in a String</a:t>
            </a:r>
          </a:p>
          <a:p>
            <a:pPr marL="0" indent="0">
              <a:buNone/>
            </a:pPr>
            <a:r>
              <a:rPr lang="en-US" sz="2000" dirty="0"/>
              <a:t>The PHP </a:t>
            </a:r>
            <a:r>
              <a:rPr lang="en-US" sz="2000" dirty="0" err="1"/>
              <a:t>str_word_count</a:t>
            </a:r>
            <a:r>
              <a:rPr lang="en-US" sz="2000" dirty="0"/>
              <a:t>() function counts the number of words in a string.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Count the number of word in the string "Hello world!":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&lt;?</a:t>
            </a:r>
            <a:r>
              <a:rPr lang="en-US" sz="2000" b="1" dirty="0" err="1"/>
              <a:t>php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echo </a:t>
            </a:r>
            <a:r>
              <a:rPr lang="en-US" sz="2000" b="1" dirty="0" err="1"/>
              <a:t>str_word_count</a:t>
            </a:r>
            <a:r>
              <a:rPr lang="en-US" sz="2000" b="1" dirty="0"/>
              <a:t>("Hello world!"); // outputs 2</a:t>
            </a:r>
            <a:br>
              <a:rPr lang="en-US" sz="2000" b="1" dirty="0"/>
            </a:br>
            <a:r>
              <a:rPr lang="en-US" sz="2000" b="1" dirty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err="1"/>
              <a:t>strrev</a:t>
            </a:r>
            <a:r>
              <a:rPr lang="en-US" sz="2000" b="1" u="sng" dirty="0"/>
              <a:t>() - Reverse a String</a:t>
            </a:r>
          </a:p>
          <a:p>
            <a:pPr marL="0" indent="0">
              <a:buNone/>
            </a:pPr>
            <a:r>
              <a:rPr lang="en-US" sz="2000" dirty="0"/>
              <a:t>The PHP </a:t>
            </a:r>
            <a:r>
              <a:rPr lang="en-US" sz="2000" dirty="0" err="1"/>
              <a:t>strrev</a:t>
            </a:r>
            <a:r>
              <a:rPr lang="en-US" sz="2000" dirty="0"/>
              <a:t>() function reverses a string.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Reverse the string "Hello world!":</a:t>
            </a:r>
          </a:p>
          <a:p>
            <a:pPr marL="0" indent="0">
              <a:buNone/>
            </a:pPr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echo </a:t>
            </a:r>
            <a:r>
              <a:rPr lang="en-US" sz="2000" b="1" dirty="0" err="1"/>
              <a:t>strrev</a:t>
            </a:r>
            <a:r>
              <a:rPr lang="en-US" sz="2000" b="1" dirty="0"/>
              <a:t>("Hello world!"); // outputs !</a:t>
            </a:r>
            <a:r>
              <a:rPr lang="en-US" sz="2000" b="1" dirty="0" err="1"/>
              <a:t>dlrow</a:t>
            </a:r>
            <a:r>
              <a:rPr lang="en-US" sz="2000" b="1" dirty="0"/>
              <a:t> </a:t>
            </a:r>
            <a:r>
              <a:rPr lang="en-US" sz="2000" b="1" dirty="0" err="1"/>
              <a:t>olleH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176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640960" cy="6480720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Server </a:t>
            </a:r>
            <a:r>
              <a:rPr lang="en-IN" b="1" u="sng" dirty="0"/>
              <a:t>Programming: PHP basics</a:t>
            </a:r>
            <a:endParaRPr lang="en-US" b="1" u="sng" dirty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PHP Hypertext Pre-processor (PHP) is a programming language that allows web developers to create dynamic content that interacts with databases. </a:t>
            </a:r>
            <a:endParaRPr lang="en-US" sz="2000" dirty="0" smtClean="0"/>
          </a:p>
          <a:p>
            <a:r>
              <a:rPr lang="en-US" sz="2000" dirty="0" smtClean="0"/>
              <a:t>PHP </a:t>
            </a:r>
            <a:r>
              <a:rPr lang="en-US" sz="2000" dirty="0"/>
              <a:t>is basically </a:t>
            </a:r>
            <a:r>
              <a:rPr lang="en-US" sz="2000" dirty="0" smtClean="0"/>
              <a:t>used </a:t>
            </a:r>
            <a:r>
              <a:rPr lang="en-US" sz="2000" dirty="0"/>
              <a:t>for developing web based software applications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Rasmus Lerdorf unleashed the first version of PHP way back in </a:t>
            </a:r>
            <a:r>
              <a:rPr lang="en-US" sz="2000" dirty="0" smtClean="0"/>
              <a:t>1994</a:t>
            </a:r>
          </a:p>
          <a:p>
            <a:r>
              <a:rPr lang="en-IN" sz="2000" dirty="0"/>
              <a:t>PHP is a recursive acronym for "PHP: Hypertext </a:t>
            </a:r>
            <a:r>
              <a:rPr lang="en-IN" sz="2000" dirty="0" smtClean="0"/>
              <a:t>Pre-processor".</a:t>
            </a:r>
          </a:p>
          <a:p>
            <a:r>
              <a:rPr lang="en-IN" sz="2000" dirty="0" smtClean="0"/>
              <a:t>PHP </a:t>
            </a:r>
            <a:r>
              <a:rPr lang="en-IN" sz="2000" dirty="0"/>
              <a:t>is a server side scripting language that is embedded in </a:t>
            </a:r>
            <a:r>
              <a:rPr lang="en-IN" sz="2000" dirty="0" smtClean="0"/>
              <a:t>HTML.</a:t>
            </a:r>
          </a:p>
          <a:p>
            <a:r>
              <a:rPr lang="en-IN" sz="2000" dirty="0" smtClean="0"/>
              <a:t>It </a:t>
            </a:r>
            <a:r>
              <a:rPr lang="en-IN" sz="2000" dirty="0"/>
              <a:t>is used to manage dynamic content, databases, session tracking, even build entire e-commerce sites. </a:t>
            </a:r>
          </a:p>
          <a:p>
            <a:r>
              <a:rPr lang="en-IN" sz="2000" dirty="0" smtClean="0"/>
              <a:t>It </a:t>
            </a:r>
            <a:r>
              <a:rPr lang="en-IN" sz="2000" dirty="0"/>
              <a:t>is integrated with a number of popular databases, including MySQL, PostgreSQL, Oracle, Sybase, Informix, and Microsoft SQL </a:t>
            </a:r>
            <a:r>
              <a:rPr lang="en-IN" sz="2000" dirty="0" smtClean="0"/>
              <a:t>Server</a:t>
            </a:r>
          </a:p>
          <a:p>
            <a:r>
              <a:rPr lang="en-US" sz="2000" dirty="0"/>
              <a:t>PHP supports a large number of major protocols such as POP3, IMAP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6693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 err="1"/>
              <a:t>strpos</a:t>
            </a:r>
            <a:r>
              <a:rPr lang="en-US" sz="2000" b="1" u="sng" dirty="0"/>
              <a:t>() - Search For a Text Within a String</a:t>
            </a:r>
          </a:p>
          <a:p>
            <a:pPr marL="0" indent="0">
              <a:buNone/>
            </a:pPr>
            <a:r>
              <a:rPr lang="en-US" sz="2000" dirty="0"/>
              <a:t>The PHP </a:t>
            </a:r>
            <a:r>
              <a:rPr lang="en-US" sz="2000" dirty="0" err="1"/>
              <a:t>strpos</a:t>
            </a:r>
            <a:r>
              <a:rPr lang="en-US" sz="2000" dirty="0"/>
              <a:t>() function searches for a specific text within a string. If a match is found, the function returns the character position of the first match. If no match is found, it will return FALSE.</a:t>
            </a:r>
          </a:p>
          <a:p>
            <a:pPr marL="0" indent="0">
              <a:buNone/>
            </a:pPr>
            <a:r>
              <a:rPr lang="en-US" sz="2000" u="sng" dirty="0" smtClean="0"/>
              <a:t>Example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Search for the text "world" in the string "Hello world!":</a:t>
            </a:r>
          </a:p>
          <a:p>
            <a:pPr marL="0" indent="0">
              <a:buNone/>
            </a:pPr>
            <a:r>
              <a:rPr lang="en-US" sz="2000" b="1" dirty="0" smtClean="0"/>
              <a:t>&lt;?</a:t>
            </a:r>
            <a:r>
              <a:rPr lang="en-US" sz="2000" b="1" dirty="0" err="1"/>
              <a:t>php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echo </a:t>
            </a:r>
            <a:r>
              <a:rPr lang="en-US" sz="2000" b="1" dirty="0" err="1"/>
              <a:t>strpos</a:t>
            </a:r>
            <a:r>
              <a:rPr lang="en-US" sz="2000" b="1" dirty="0"/>
              <a:t>("Hello world!", "world"); // outputs 6</a:t>
            </a:r>
            <a:br>
              <a:rPr lang="en-US" sz="2000" b="1" dirty="0"/>
            </a:br>
            <a:r>
              <a:rPr lang="en-US" sz="2000" b="1" dirty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err="1" smtClean="0"/>
              <a:t>str_replace</a:t>
            </a:r>
            <a:r>
              <a:rPr lang="en-US" sz="2000" b="1" u="sng" dirty="0"/>
              <a:t>() - Replace Text Within a String</a:t>
            </a:r>
          </a:p>
          <a:p>
            <a:pPr marL="0" indent="0">
              <a:buNone/>
            </a:pPr>
            <a:r>
              <a:rPr lang="en-US" sz="2000" dirty="0"/>
              <a:t>The PHP </a:t>
            </a:r>
            <a:r>
              <a:rPr lang="en-US" sz="2000" dirty="0" err="1"/>
              <a:t>str_replace</a:t>
            </a:r>
            <a:r>
              <a:rPr lang="en-US" sz="2000" dirty="0"/>
              <a:t>() function replaces some characters with some other characters in a string.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Replace the text "world" with "Dolly":</a:t>
            </a:r>
          </a:p>
          <a:p>
            <a:pPr marL="0" indent="0">
              <a:buNone/>
            </a:pPr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echo </a:t>
            </a:r>
            <a:r>
              <a:rPr lang="en-US" sz="2000" b="1" dirty="0" err="1"/>
              <a:t>str_replace</a:t>
            </a:r>
            <a:r>
              <a:rPr lang="en-US" sz="2000" b="1" dirty="0"/>
              <a:t>("world", "Dolly", "Hello world!"); // outputs Hello Dolly!</a:t>
            </a:r>
            <a:br>
              <a:rPr lang="en-US" sz="2000" b="1" dirty="0"/>
            </a:br>
            <a:r>
              <a:rPr lang="en-US" sz="2000" b="1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6089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PHP Conditional Statements</a:t>
            </a:r>
          </a:p>
          <a:p>
            <a:pPr marL="0" indent="0">
              <a:buNone/>
            </a:pPr>
            <a:r>
              <a:rPr lang="en-US" sz="2000" dirty="0"/>
              <a:t>In PHP we have the following conditional statements:</a:t>
            </a:r>
          </a:p>
          <a:p>
            <a:r>
              <a:rPr lang="en-US" sz="2000" b="1" dirty="0"/>
              <a:t>if statement </a:t>
            </a:r>
            <a:r>
              <a:rPr lang="en-US" sz="2000" dirty="0"/>
              <a:t>- executes some code if one condition is true</a:t>
            </a:r>
          </a:p>
          <a:p>
            <a:r>
              <a:rPr lang="en-US" sz="2000" b="1" dirty="0"/>
              <a:t>if...else statement </a:t>
            </a:r>
            <a:r>
              <a:rPr lang="en-US" sz="2000" dirty="0"/>
              <a:t>- executes some code if a condition is true and another code if that condition is false</a:t>
            </a:r>
          </a:p>
          <a:p>
            <a:r>
              <a:rPr lang="en-US" sz="2000" b="1" dirty="0"/>
              <a:t>if...</a:t>
            </a:r>
            <a:r>
              <a:rPr lang="en-US" sz="2000" b="1" dirty="0" err="1"/>
              <a:t>elseif</a:t>
            </a:r>
            <a:r>
              <a:rPr lang="en-US" sz="2000" b="1" dirty="0"/>
              <a:t>...else statement </a:t>
            </a:r>
            <a:r>
              <a:rPr lang="en-US" sz="2000" dirty="0"/>
              <a:t>- executes different codes for more than two conditions</a:t>
            </a:r>
          </a:p>
          <a:p>
            <a:r>
              <a:rPr lang="en-US" sz="2000" b="1" dirty="0"/>
              <a:t>switch statement </a:t>
            </a:r>
            <a:r>
              <a:rPr lang="en-US" sz="2000" dirty="0"/>
              <a:t>- selects one of many blocks of code to be executed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u="sng" dirty="0"/>
              <a:t>PHP - The if Statement</a:t>
            </a:r>
          </a:p>
          <a:p>
            <a:pPr marL="0" indent="0">
              <a:buNone/>
            </a:pPr>
            <a:r>
              <a:rPr lang="en-US" sz="2000" dirty="0"/>
              <a:t>The if statement executes some code if one condition is true.</a:t>
            </a:r>
          </a:p>
          <a:p>
            <a:pPr marL="0" indent="0">
              <a:buNone/>
            </a:pPr>
            <a:r>
              <a:rPr lang="en-US" sz="2000" dirty="0"/>
              <a:t>Syntax</a:t>
            </a:r>
          </a:p>
          <a:p>
            <a:pPr marL="0" indent="0">
              <a:buNone/>
            </a:pPr>
            <a:r>
              <a:rPr lang="en-US" sz="2000" b="1" dirty="0"/>
              <a:t>if (</a:t>
            </a:r>
            <a:r>
              <a:rPr lang="en-US" sz="2000" b="1" i="1" dirty="0"/>
              <a:t>condition</a:t>
            </a:r>
            <a:r>
              <a:rPr lang="en-US" sz="2000" b="1" dirty="0"/>
              <a:t>) {</a:t>
            </a:r>
            <a:r>
              <a:rPr lang="en-US" sz="2000" b="1" i="1" dirty="0"/>
              <a:t/>
            </a:r>
            <a:br>
              <a:rPr lang="en-US" sz="2000" b="1" i="1" dirty="0"/>
            </a:br>
            <a:r>
              <a:rPr lang="en-US" sz="2000" b="1" i="1" dirty="0"/>
              <a:t>  code to be executed if condition is true</a:t>
            </a:r>
            <a:r>
              <a:rPr lang="en-US" sz="2000" b="1" dirty="0"/>
              <a:t>;</a:t>
            </a:r>
            <a:br>
              <a:rPr lang="en-US" sz="2000" b="1" dirty="0"/>
            </a:br>
            <a:r>
              <a:rPr lang="en-US" sz="2000" b="1" dirty="0"/>
              <a:t>}</a:t>
            </a: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417902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r>
              <a:rPr lang="en-US" sz="2000" b="1" dirty="0" smtClean="0"/>
              <a:t>&lt;?</a:t>
            </a:r>
            <a:r>
              <a:rPr lang="en-US" sz="2000" b="1" dirty="0" err="1"/>
              <a:t>php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$t = date("H");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if ($t &lt; "20") {</a:t>
            </a:r>
            <a:br>
              <a:rPr lang="en-US" sz="2000" b="1" dirty="0"/>
            </a:br>
            <a:r>
              <a:rPr lang="en-US" sz="2000" b="1" dirty="0"/>
              <a:t>  echo "Have a good day!";</a:t>
            </a:r>
            <a:br>
              <a:rPr lang="en-US" sz="2000" b="1" dirty="0"/>
            </a:br>
            <a:r>
              <a:rPr lang="en-US" sz="2000" b="1" dirty="0"/>
              <a:t>}</a:t>
            </a:r>
            <a:br>
              <a:rPr lang="en-US" sz="2000" b="1" dirty="0"/>
            </a:br>
            <a:r>
              <a:rPr lang="en-US" sz="2000" b="1" dirty="0" smtClean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PHP </a:t>
            </a:r>
            <a:r>
              <a:rPr lang="en-US" sz="2000" b="1" u="sng" dirty="0"/>
              <a:t>- The if...else Statement</a:t>
            </a:r>
          </a:p>
          <a:p>
            <a:pPr marL="0" indent="0">
              <a:buNone/>
            </a:pPr>
            <a:r>
              <a:rPr lang="en-US" sz="2000" dirty="0"/>
              <a:t>The if...else statement executes some code if a condition is true and another code if that condition is false.</a:t>
            </a:r>
          </a:p>
          <a:p>
            <a:pPr marL="0" indent="0">
              <a:buNone/>
            </a:pPr>
            <a:r>
              <a:rPr lang="en-US" sz="2000" u="sng" dirty="0"/>
              <a:t>Syntax</a:t>
            </a:r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i="1" dirty="0"/>
              <a:t>condition</a:t>
            </a:r>
            <a:r>
              <a:rPr lang="en-US" sz="2000" dirty="0"/>
              <a:t>) 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code to be executed if condition is true;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 else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code to be executed if condition is false;</a:t>
            </a:r>
            <a:br>
              <a:rPr lang="en-US" sz="2000" i="1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69728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$t = date("H");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 ($t &lt; "20") {</a:t>
            </a:r>
            <a:br>
              <a:rPr lang="en-US" sz="2000" dirty="0"/>
            </a:br>
            <a:r>
              <a:rPr lang="en-US" sz="2000" dirty="0"/>
              <a:t>  echo "Have a good day!";</a:t>
            </a:r>
            <a:br>
              <a:rPr lang="en-US" sz="2000" dirty="0"/>
            </a:br>
            <a:r>
              <a:rPr lang="en-US" sz="2000" dirty="0"/>
              <a:t>} else {</a:t>
            </a:r>
            <a:br>
              <a:rPr lang="en-US" sz="2000" dirty="0"/>
            </a:br>
            <a:r>
              <a:rPr lang="en-US" sz="2000" dirty="0"/>
              <a:t>  echo "Have a good night!";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 smtClean="0"/>
              <a:t>?&gt;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PHP - The if...</a:t>
            </a:r>
            <a:r>
              <a:rPr lang="en-US" sz="2000" b="1" u="sng" dirty="0" err="1"/>
              <a:t>elseif</a:t>
            </a:r>
            <a:r>
              <a:rPr lang="en-US" sz="2000" b="1" u="sng" dirty="0"/>
              <a:t>...else Statement</a:t>
            </a:r>
          </a:p>
          <a:p>
            <a:pPr marL="0" indent="0">
              <a:buNone/>
            </a:pPr>
            <a:r>
              <a:rPr lang="en-US" sz="2000" dirty="0"/>
              <a:t>The if...</a:t>
            </a:r>
            <a:r>
              <a:rPr lang="en-US" sz="2000" dirty="0" err="1"/>
              <a:t>elseif</a:t>
            </a:r>
            <a:r>
              <a:rPr lang="en-US" sz="2000" dirty="0"/>
              <a:t>...else statement executes different codes for more than two conditions.</a:t>
            </a:r>
          </a:p>
          <a:p>
            <a:pPr marL="0" indent="0">
              <a:buNone/>
            </a:pPr>
            <a:r>
              <a:rPr lang="en-US" sz="2000" dirty="0"/>
              <a:t>Syntax</a:t>
            </a:r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i="1" dirty="0"/>
              <a:t>condition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code to be executed if this condition is true;</a:t>
            </a:r>
            <a:br>
              <a:rPr lang="en-US" sz="2000" i="1" dirty="0"/>
            </a:br>
            <a:r>
              <a:rPr lang="en-US" sz="2000" dirty="0"/>
              <a:t>} </a:t>
            </a:r>
            <a:r>
              <a:rPr lang="en-US" sz="2000" dirty="0" err="1"/>
              <a:t>elseif</a:t>
            </a:r>
            <a:r>
              <a:rPr lang="en-US" sz="2000" dirty="0"/>
              <a:t> (</a:t>
            </a:r>
            <a:r>
              <a:rPr lang="en-US" sz="2000" i="1" dirty="0"/>
              <a:t>condition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i="1" dirty="0"/>
              <a:t> code to be executed if first condition is false and this condition is true;</a:t>
            </a:r>
            <a:br>
              <a:rPr lang="en-US" sz="2000" i="1" dirty="0"/>
            </a:br>
            <a:r>
              <a:rPr lang="en-US" sz="2000" dirty="0"/>
              <a:t>} else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code to be executed if all conditions are false;</a:t>
            </a:r>
            <a:br>
              <a:rPr lang="en-US" sz="2000" i="1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37923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$t = date("H");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 ($t &lt; "10") {</a:t>
            </a:r>
            <a:br>
              <a:rPr lang="en-US" sz="2000" dirty="0"/>
            </a:br>
            <a:r>
              <a:rPr lang="en-US" sz="2000" dirty="0"/>
              <a:t>  echo "Have a good morning!";</a:t>
            </a:r>
            <a:br>
              <a:rPr lang="en-US" sz="2000" dirty="0"/>
            </a:br>
            <a:r>
              <a:rPr lang="en-US" sz="2000" dirty="0"/>
              <a:t>} </a:t>
            </a:r>
            <a:r>
              <a:rPr lang="en-US" sz="2000" dirty="0" err="1"/>
              <a:t>elseif</a:t>
            </a:r>
            <a:r>
              <a:rPr lang="en-US" sz="2000" dirty="0"/>
              <a:t> ($t &lt; "20") {</a:t>
            </a:r>
            <a:br>
              <a:rPr lang="en-US" sz="2000" dirty="0"/>
            </a:br>
            <a:r>
              <a:rPr lang="en-US" sz="2000" dirty="0"/>
              <a:t>  echo "Have a good day!";</a:t>
            </a:r>
            <a:br>
              <a:rPr lang="en-US" sz="2000" dirty="0"/>
            </a:br>
            <a:r>
              <a:rPr lang="en-US" sz="2000" dirty="0"/>
              <a:t>} else {</a:t>
            </a:r>
            <a:br>
              <a:rPr lang="en-US" sz="2000" dirty="0"/>
            </a:br>
            <a:r>
              <a:rPr lang="en-US" sz="2000" dirty="0"/>
              <a:t>  echo "Have a good night!";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?&gt;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6696744" cy="128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485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The PHP switch Statement</a:t>
            </a:r>
          </a:p>
          <a:p>
            <a:pPr marL="0" indent="0">
              <a:buNone/>
            </a:pPr>
            <a:r>
              <a:rPr lang="en-US" sz="2000" dirty="0"/>
              <a:t>Use the switch statement to </a:t>
            </a:r>
            <a:r>
              <a:rPr lang="en-US" sz="2000" b="1" dirty="0"/>
              <a:t>select one of many blocks of code to be executed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u="sng" dirty="0"/>
              <a:t>Syntax</a:t>
            </a:r>
          </a:p>
          <a:p>
            <a:pPr marL="0" indent="0">
              <a:buNone/>
            </a:pPr>
            <a:r>
              <a:rPr lang="en-US" sz="2000" dirty="0"/>
              <a:t>switch (</a:t>
            </a:r>
            <a:r>
              <a:rPr lang="en-US" sz="2000" i="1" dirty="0"/>
              <a:t>n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case </a:t>
            </a:r>
            <a:r>
              <a:rPr lang="en-US" sz="2000" i="1" dirty="0"/>
              <a:t>label1: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  code to be executed if n=label1;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 break;</a:t>
            </a:r>
            <a:br>
              <a:rPr lang="en-US" sz="2000" dirty="0"/>
            </a:br>
            <a:r>
              <a:rPr lang="en-US" sz="2000" dirty="0"/>
              <a:t>  case </a:t>
            </a:r>
            <a:r>
              <a:rPr lang="en-US" sz="2000" i="1" dirty="0"/>
              <a:t>label2: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  code to be executed if n=label2;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break;</a:t>
            </a:r>
            <a:br>
              <a:rPr lang="en-US" sz="2000" dirty="0"/>
            </a:br>
            <a:r>
              <a:rPr lang="en-US" sz="2000" dirty="0"/>
              <a:t>  case </a:t>
            </a:r>
            <a:r>
              <a:rPr lang="en-US" sz="2000" i="1" dirty="0"/>
              <a:t>label3: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  code to be executed if n=label3;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break;</a:t>
            </a:r>
            <a:br>
              <a:rPr lang="en-US" sz="2000" dirty="0"/>
            </a:br>
            <a:r>
              <a:rPr lang="en-US" sz="2000" dirty="0"/>
              <a:t>    ...</a:t>
            </a:r>
            <a:br>
              <a:rPr lang="en-US" sz="2000" dirty="0"/>
            </a:br>
            <a:r>
              <a:rPr lang="en-US" sz="2000" dirty="0"/>
              <a:t>  default: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  code to be executed if n is different from all labels;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596265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favcolor</a:t>
            </a:r>
            <a:r>
              <a:rPr lang="en-US" sz="2000" dirty="0"/>
              <a:t> = "red";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switch ($</a:t>
            </a:r>
            <a:r>
              <a:rPr lang="en-US" sz="2000" dirty="0" err="1"/>
              <a:t>favcolor</a:t>
            </a:r>
            <a:r>
              <a:rPr lang="en-US" sz="2000" dirty="0"/>
              <a:t>) {</a:t>
            </a:r>
            <a:br>
              <a:rPr lang="en-US" sz="2000" dirty="0"/>
            </a:br>
            <a:r>
              <a:rPr lang="en-US" sz="2000" dirty="0"/>
              <a:t>  case "red":</a:t>
            </a:r>
            <a:br>
              <a:rPr lang="en-US" sz="2000" dirty="0"/>
            </a:br>
            <a:r>
              <a:rPr lang="en-US" sz="2000" dirty="0"/>
              <a:t>    echo "Your favorite color is red!";</a:t>
            </a:r>
            <a:br>
              <a:rPr lang="en-US" sz="2000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case "blue":</a:t>
            </a:r>
            <a:br>
              <a:rPr lang="en-US" sz="2000" dirty="0"/>
            </a:br>
            <a:r>
              <a:rPr lang="en-US" sz="2000" dirty="0"/>
              <a:t>    echo "Your favorite color is blue!";</a:t>
            </a:r>
            <a:br>
              <a:rPr lang="en-US" sz="2000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case "green":</a:t>
            </a:r>
            <a:br>
              <a:rPr lang="en-US" sz="2000" dirty="0"/>
            </a:br>
            <a:r>
              <a:rPr lang="en-US" sz="2000" dirty="0"/>
              <a:t>    echo "Your favorite color is green!";</a:t>
            </a:r>
            <a:br>
              <a:rPr lang="en-US" sz="2000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default:</a:t>
            </a:r>
            <a:br>
              <a:rPr lang="en-US" sz="2000" dirty="0"/>
            </a:br>
            <a:r>
              <a:rPr lang="en-US" sz="2000" dirty="0"/>
              <a:t>    echo "Your favorite color is neither red, blue, nor green!";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?&gt;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8951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PHP Loops</a:t>
            </a:r>
          </a:p>
          <a:p>
            <a:r>
              <a:rPr lang="en-US" sz="2000" dirty="0"/>
              <a:t>Loops are used to execute the same block of code again and again, as long as a certain condition is true.</a:t>
            </a:r>
          </a:p>
          <a:p>
            <a:r>
              <a:rPr lang="en-US" sz="2000" dirty="0"/>
              <a:t>In PHP, we have the following loop types:</a:t>
            </a:r>
          </a:p>
          <a:p>
            <a:r>
              <a:rPr lang="en-US" sz="2000" b="1" dirty="0"/>
              <a:t>while</a:t>
            </a:r>
            <a:r>
              <a:rPr lang="en-US" sz="2000" dirty="0"/>
              <a:t> - loops through a block of code as long as the specified condition is true</a:t>
            </a:r>
          </a:p>
          <a:p>
            <a:r>
              <a:rPr lang="en-US" sz="2000" b="1" dirty="0"/>
              <a:t>do...while</a:t>
            </a:r>
            <a:r>
              <a:rPr lang="en-US" sz="2000" dirty="0"/>
              <a:t> - loops through a block of code once, and then repeats the loop as long as the specified condition is true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 - loops through a block of code a specified number of times</a:t>
            </a:r>
          </a:p>
          <a:p>
            <a:r>
              <a:rPr lang="en-US" sz="2000" b="1" dirty="0" err="1"/>
              <a:t>foreach</a:t>
            </a:r>
            <a:r>
              <a:rPr lang="en-US" sz="2000" b="1" dirty="0"/>
              <a:t> </a:t>
            </a:r>
            <a:r>
              <a:rPr lang="en-US" sz="2000" dirty="0"/>
              <a:t>- loops through a block of code for each element in an </a:t>
            </a:r>
            <a:r>
              <a:rPr lang="en-US" sz="2000" dirty="0" smtClean="0"/>
              <a:t>array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The PHP while Loop</a:t>
            </a:r>
          </a:p>
          <a:p>
            <a:pPr marL="0" indent="0">
              <a:buNone/>
            </a:pPr>
            <a:r>
              <a:rPr lang="en-US" sz="2000" dirty="0"/>
              <a:t>The while loop executes a block of code as long as the specified condition is true.</a:t>
            </a:r>
          </a:p>
          <a:p>
            <a:pPr marL="0" indent="0">
              <a:buNone/>
            </a:pPr>
            <a:r>
              <a:rPr lang="en-US" sz="2000" b="1" u="sng" dirty="0"/>
              <a:t>Syntax</a:t>
            </a:r>
          </a:p>
          <a:p>
            <a:pPr marL="0" indent="0">
              <a:buNone/>
            </a:pPr>
            <a:r>
              <a:rPr lang="en-US" sz="2000" dirty="0"/>
              <a:t>while (</a:t>
            </a:r>
            <a:r>
              <a:rPr lang="en-US" sz="2000" i="1" dirty="0"/>
              <a:t>condition is true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i="1" dirty="0"/>
              <a:t>  code to be executed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4283229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Example: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The example below displays the numbers from 1 to 5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$x = 1;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while($x &lt;= 5) {</a:t>
            </a:r>
            <a:br>
              <a:rPr lang="en-US" sz="2000" dirty="0"/>
            </a:br>
            <a:r>
              <a:rPr lang="en-US" sz="2000" dirty="0"/>
              <a:t>  echo "The number is: $x 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  $x++;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Example </a:t>
            </a:r>
            <a:r>
              <a:rPr lang="en-US" sz="2000" b="1" u="sng" dirty="0"/>
              <a:t>Explained</a:t>
            </a:r>
          </a:p>
          <a:p>
            <a:r>
              <a:rPr lang="en-US" sz="2000" b="1" dirty="0"/>
              <a:t>$x = 1; </a:t>
            </a:r>
            <a:r>
              <a:rPr lang="en-US" sz="2000" dirty="0"/>
              <a:t>- Initialize the loop counter ($x), and set the start value to 1</a:t>
            </a:r>
          </a:p>
          <a:p>
            <a:r>
              <a:rPr lang="en-US" sz="2000" b="1" dirty="0"/>
              <a:t>$x &lt;= 5 </a:t>
            </a:r>
            <a:r>
              <a:rPr lang="en-US" sz="2000" dirty="0"/>
              <a:t>- Continue the loop as long as $x is less than or equal to 5</a:t>
            </a:r>
          </a:p>
          <a:p>
            <a:r>
              <a:rPr lang="en-US" sz="2000" b="1" dirty="0"/>
              <a:t>$x++; </a:t>
            </a:r>
            <a:r>
              <a:rPr lang="en-US" sz="2000" dirty="0"/>
              <a:t>- Increase the loop counter value by 1 for each iteration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870546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The PHP do...while Loop</a:t>
            </a:r>
          </a:p>
          <a:p>
            <a:r>
              <a:rPr lang="en-US" sz="2000" dirty="0"/>
              <a:t>The do...while loop will always execute the block of code once, it will then check the condition, and repeat the loop while the specified condition is true.</a:t>
            </a:r>
          </a:p>
          <a:p>
            <a:pPr marL="0" indent="0">
              <a:buNone/>
            </a:pPr>
            <a:r>
              <a:rPr lang="en-US" sz="2000" u="sng" dirty="0"/>
              <a:t>Syntax</a:t>
            </a:r>
          </a:p>
          <a:p>
            <a:pPr marL="0" indent="0">
              <a:buNone/>
            </a:pPr>
            <a:r>
              <a:rPr lang="en-US" sz="2000" dirty="0"/>
              <a:t>do {</a:t>
            </a:r>
            <a:br>
              <a:rPr lang="en-US" sz="2000" dirty="0"/>
            </a:br>
            <a:r>
              <a:rPr lang="en-US" sz="2000" i="1" dirty="0"/>
              <a:t>  code to be executed;</a:t>
            </a:r>
            <a:br>
              <a:rPr lang="en-US" sz="2000" i="1" dirty="0"/>
            </a:br>
            <a:r>
              <a:rPr lang="en-US" sz="2000" dirty="0"/>
              <a:t>} while (</a:t>
            </a:r>
            <a:r>
              <a:rPr lang="en-US" sz="2000" i="1" dirty="0" smtClean="0"/>
              <a:t>condition </a:t>
            </a:r>
            <a:r>
              <a:rPr lang="en-US" sz="2000" i="1" dirty="0"/>
              <a:t>is true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Example: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$x = 1;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do {</a:t>
            </a:r>
            <a:br>
              <a:rPr lang="en-US" sz="2000" dirty="0"/>
            </a:br>
            <a:r>
              <a:rPr lang="en-US" sz="2000" dirty="0"/>
              <a:t>  echo "The number is: $x 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  $x++;</a:t>
            </a:r>
            <a:br>
              <a:rPr lang="en-US" sz="2000" dirty="0"/>
            </a:br>
            <a:r>
              <a:rPr lang="en-US" sz="2000" dirty="0"/>
              <a:t>} while ($x &lt;= 5);</a:t>
            </a:r>
            <a:br>
              <a:rPr lang="en-US" sz="2000" dirty="0"/>
            </a:br>
            <a:r>
              <a:rPr lang="en-US" sz="2000" dirty="0"/>
              <a:t>?&gt;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89317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COMMON USES OF PHP: </a:t>
            </a:r>
          </a:p>
          <a:p>
            <a:pPr marL="0" indent="0">
              <a:buNone/>
            </a:pPr>
            <a:endParaRPr lang="en-US" sz="2000" u="sng" dirty="0" smtClean="0"/>
          </a:p>
          <a:p>
            <a:r>
              <a:rPr lang="en-US" sz="2000" dirty="0" smtClean="0"/>
              <a:t>PHP </a:t>
            </a:r>
            <a:r>
              <a:rPr lang="en-US" sz="2000" dirty="0"/>
              <a:t>performs system functions, i.e. from files on a system it can create, open, read, write, and close them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PHP </a:t>
            </a:r>
            <a:r>
              <a:rPr lang="en-US" sz="2000" dirty="0"/>
              <a:t>can handle forms, i.e. gather data from files, save data to a file, thru email you can send data, return data to the user.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add, delete, modify elements within your database thru PHP. </a:t>
            </a:r>
            <a:endParaRPr lang="en-US" sz="2000" dirty="0" smtClean="0"/>
          </a:p>
          <a:p>
            <a:r>
              <a:rPr lang="en-US" sz="2000" dirty="0" smtClean="0"/>
              <a:t>Access </a:t>
            </a:r>
            <a:r>
              <a:rPr lang="en-US" sz="2000" dirty="0"/>
              <a:t>cookies variables and set cookies. </a:t>
            </a: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/>
              <a:t>PHP, you can restrict users to access some pages of your website.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can encrypt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1208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928992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The PHP for Loop</a:t>
            </a:r>
          </a:p>
          <a:p>
            <a:pPr marL="0" indent="0">
              <a:buNone/>
            </a:pPr>
            <a:r>
              <a:rPr lang="en-US" sz="2000" dirty="0"/>
              <a:t>The for loop is used when you know in advance how many times the script should run.</a:t>
            </a:r>
          </a:p>
          <a:p>
            <a:pPr marL="0" indent="0">
              <a:buNone/>
            </a:pPr>
            <a:r>
              <a:rPr lang="en-US" sz="2000" u="sng" dirty="0"/>
              <a:t>Syntax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i="1" dirty="0" err="1"/>
              <a:t>init</a:t>
            </a:r>
            <a:r>
              <a:rPr lang="en-US" sz="2000" i="1" dirty="0"/>
              <a:t> counter; test counter; increment counter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code to be executed for each iteration;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u="sng" dirty="0"/>
              <a:t>Parameters:</a:t>
            </a:r>
          </a:p>
          <a:p>
            <a:pPr marL="0" indent="0">
              <a:buNone/>
            </a:pPr>
            <a:r>
              <a:rPr lang="en-US" sz="2000" b="1" i="1" dirty="0" err="1"/>
              <a:t>init</a:t>
            </a:r>
            <a:r>
              <a:rPr lang="en-US" sz="2000" b="1" i="1" dirty="0"/>
              <a:t> counter</a:t>
            </a:r>
            <a:r>
              <a:rPr lang="en-US" sz="2000" b="1" dirty="0"/>
              <a:t>: </a:t>
            </a:r>
            <a:r>
              <a:rPr lang="en-US" sz="2000" dirty="0"/>
              <a:t>Initialize the loop counter value</a:t>
            </a:r>
          </a:p>
          <a:p>
            <a:pPr marL="0" indent="0">
              <a:buNone/>
            </a:pPr>
            <a:r>
              <a:rPr lang="en-US" sz="2000" b="1" i="1" dirty="0"/>
              <a:t>test counter</a:t>
            </a:r>
            <a:r>
              <a:rPr lang="en-US" sz="2000" b="1" dirty="0"/>
              <a:t>: </a:t>
            </a:r>
            <a:r>
              <a:rPr lang="en-US" sz="2000" dirty="0"/>
              <a:t>Evaluated for each loop iteration. If it evaluates to TRUE, the loop continues. If it evaluates to FALSE, the loop ends.</a:t>
            </a:r>
          </a:p>
          <a:p>
            <a:pPr marL="0" indent="0">
              <a:buNone/>
            </a:pPr>
            <a:r>
              <a:rPr lang="en-US" sz="2000" b="1" i="1" dirty="0"/>
              <a:t>increment counter</a:t>
            </a:r>
            <a:r>
              <a:rPr lang="en-US" sz="2000" b="1" dirty="0"/>
              <a:t>: </a:t>
            </a:r>
            <a:r>
              <a:rPr lang="en-US" sz="2000" dirty="0"/>
              <a:t>Increases the loop counter value</a:t>
            </a:r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($x = 0; $x &lt;= 10; $x++) {</a:t>
            </a:r>
            <a:br>
              <a:rPr lang="en-US" sz="2000" dirty="0"/>
            </a:br>
            <a:r>
              <a:rPr lang="en-US" sz="2000" dirty="0"/>
              <a:t>  echo "The number is: $x 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042888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The PHP </a:t>
            </a:r>
            <a:r>
              <a:rPr lang="en-US" sz="2000" b="1" u="sng" dirty="0" err="1"/>
              <a:t>foreach</a:t>
            </a:r>
            <a:r>
              <a:rPr lang="en-US" sz="2000" b="1" u="sng" dirty="0"/>
              <a:t> Loop</a:t>
            </a:r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dirty="0" err="1"/>
              <a:t>foreach</a:t>
            </a:r>
            <a:r>
              <a:rPr lang="en-US" sz="2000" dirty="0"/>
              <a:t> loop works only on arrays, and is used to loop through each key/value pair in an array.</a:t>
            </a:r>
          </a:p>
          <a:p>
            <a:pPr marL="0" indent="0">
              <a:buNone/>
            </a:pPr>
            <a:r>
              <a:rPr lang="en-US" sz="2000" b="1" u="sng" dirty="0"/>
              <a:t>Syntax</a:t>
            </a:r>
          </a:p>
          <a:p>
            <a:pPr marL="0" indent="0">
              <a:buNone/>
            </a:pPr>
            <a:r>
              <a:rPr lang="en-US" sz="2000" dirty="0" err="1"/>
              <a:t>foreach</a:t>
            </a:r>
            <a:r>
              <a:rPr lang="en-US" sz="2000" dirty="0"/>
              <a:t> ($</a:t>
            </a:r>
            <a:r>
              <a:rPr lang="en-US" sz="2000" i="1" dirty="0"/>
              <a:t>array </a:t>
            </a:r>
            <a:r>
              <a:rPr lang="en-US" sz="2000" dirty="0"/>
              <a:t>as</a:t>
            </a:r>
            <a:r>
              <a:rPr lang="en-US" sz="2000" i="1" dirty="0"/>
              <a:t> </a:t>
            </a:r>
            <a:r>
              <a:rPr lang="en-US" sz="2000" dirty="0"/>
              <a:t>$</a:t>
            </a:r>
            <a:r>
              <a:rPr lang="en-US" sz="2000" i="1" dirty="0"/>
              <a:t>value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i="1" dirty="0"/>
              <a:t>code to be executed;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For every loop iteration, the value of the current array element is assigned to $value and the array pointer is moved by one, until it reaches the last array element.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/>
              <a:t>Example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$colors = array("red", "green", "blue", "yellow");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foreach</a:t>
            </a:r>
            <a:r>
              <a:rPr lang="en-US" sz="2000" dirty="0"/>
              <a:t> ($colors as $value) {</a:t>
            </a:r>
            <a:br>
              <a:rPr lang="en-US" sz="2000" dirty="0"/>
            </a:br>
            <a:r>
              <a:rPr lang="en-US" sz="2000" dirty="0"/>
              <a:t>  echo "$value 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256878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PHP GET and </a:t>
            </a:r>
            <a:r>
              <a:rPr lang="en-IN" sz="2000" b="1" u="sng" dirty="0" smtClean="0"/>
              <a:t>POST</a:t>
            </a:r>
          </a:p>
          <a:p>
            <a:pPr marL="0" indent="0">
              <a:buNone/>
            </a:pPr>
            <a:r>
              <a:rPr lang="en-US" sz="2000" dirty="0"/>
              <a:t>There are two ways the browser client can send information to the web server.</a:t>
            </a:r>
          </a:p>
          <a:p>
            <a:r>
              <a:rPr lang="en-US" sz="2000" dirty="0"/>
              <a:t>The GET Method</a:t>
            </a:r>
          </a:p>
          <a:p>
            <a:r>
              <a:rPr lang="en-US" sz="2000" dirty="0"/>
              <a:t>The POST Method</a:t>
            </a:r>
          </a:p>
          <a:p>
            <a:r>
              <a:rPr lang="en-US" sz="2000" dirty="0"/>
              <a:t>Before the browser sends the information, it encodes it using a scheme called URL encoding. In this scheme, name/value pairs are joined with equal signs and different pairs are separated by the ampersand.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name1=value1&amp;name2=value2&amp;name3=value3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The GET Method</a:t>
            </a:r>
          </a:p>
          <a:p>
            <a:r>
              <a:rPr lang="en-US" sz="2000" dirty="0"/>
              <a:t>The GET method sends the encoded user information appended to the page request. The page and the encoded information are separated by the </a:t>
            </a:r>
            <a:r>
              <a:rPr lang="en-US" sz="2000" b="1" dirty="0"/>
              <a:t>?</a:t>
            </a:r>
            <a:r>
              <a:rPr lang="en-US" sz="2000" dirty="0"/>
              <a:t> character.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http</a:t>
            </a:r>
            <a:r>
              <a:rPr lang="en-US" sz="2000" b="1" dirty="0"/>
              <a:t>://www.test.com/index.htm?name1=value1&amp;name2=value2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2975190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r>
              <a:rPr lang="en-US" sz="2000" dirty="0"/>
              <a:t>The GET method produces a long string that appears in your server logs, in the browser's Location: box.</a:t>
            </a:r>
          </a:p>
          <a:p>
            <a:r>
              <a:rPr lang="en-US" sz="2000" dirty="0"/>
              <a:t>The GET method is restricted to send </a:t>
            </a:r>
            <a:r>
              <a:rPr lang="en-US" sz="2000" dirty="0" err="1"/>
              <a:t>upto</a:t>
            </a:r>
            <a:r>
              <a:rPr lang="en-US" sz="2000" dirty="0"/>
              <a:t> 1024 characters only.</a:t>
            </a:r>
          </a:p>
          <a:p>
            <a:r>
              <a:rPr lang="en-US" sz="2000" dirty="0"/>
              <a:t>Never use GET method if you have password or other sensitive information to be sent to the server.</a:t>
            </a:r>
          </a:p>
          <a:p>
            <a:r>
              <a:rPr lang="en-US" sz="2000" dirty="0"/>
              <a:t>GET can't be used to send binary data, like images or word documents, to the server.</a:t>
            </a:r>
          </a:p>
          <a:p>
            <a:r>
              <a:rPr lang="en-US" sz="2000" dirty="0"/>
              <a:t>The data sent by GET method can be accessed using QUERY_STRING environment variable.</a:t>
            </a:r>
          </a:p>
          <a:p>
            <a:r>
              <a:rPr lang="en-US" sz="2000" dirty="0"/>
              <a:t>The PHP provides </a:t>
            </a:r>
            <a:r>
              <a:rPr lang="en-US" sz="2000" b="1" dirty="0"/>
              <a:t>$_GET</a:t>
            </a:r>
            <a:r>
              <a:rPr lang="en-US" sz="2000" dirty="0"/>
              <a:t> associative array to access all the sent information using GET method.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87950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856984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u="sng" dirty="0" smtClean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if( $_GET["name"] || $_GET["age"] ) {</a:t>
            </a:r>
          </a:p>
          <a:p>
            <a:pPr marL="0" indent="0">
              <a:buNone/>
            </a:pPr>
            <a:r>
              <a:rPr lang="en-IN" dirty="0"/>
              <a:t>      echo "Welcome ". $_GET['name']. "&lt;</a:t>
            </a:r>
            <a:r>
              <a:rPr lang="en-IN" dirty="0" err="1"/>
              <a:t>br</a:t>
            </a:r>
            <a:r>
              <a:rPr lang="en-IN" dirty="0"/>
              <a:t> /&gt;";</a:t>
            </a:r>
          </a:p>
          <a:p>
            <a:pPr marL="0" indent="0">
              <a:buNone/>
            </a:pPr>
            <a:r>
              <a:rPr lang="en-IN" dirty="0"/>
              <a:t>      echo "You are ". $_GET['age']. " years old.";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exit();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   &lt;body&gt;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 &lt;form action = "&lt;?</a:t>
            </a:r>
            <a:r>
              <a:rPr lang="en-IN" dirty="0" err="1"/>
              <a:t>php</a:t>
            </a:r>
            <a:r>
              <a:rPr lang="en-IN" dirty="0"/>
              <a:t> $_PHP_SELF ?&gt;" method = "GET"&gt;</a:t>
            </a:r>
          </a:p>
          <a:p>
            <a:pPr marL="0" indent="0">
              <a:buNone/>
            </a:pPr>
            <a:r>
              <a:rPr lang="en-IN" dirty="0"/>
              <a:t>         Name: &lt;input type = "text" name = "name" /&gt;</a:t>
            </a:r>
          </a:p>
          <a:p>
            <a:pPr marL="0" indent="0">
              <a:buNone/>
            </a:pPr>
            <a:r>
              <a:rPr lang="en-IN" dirty="0"/>
              <a:t>         Age: &lt;input type = "text" name = "age" /&gt;</a:t>
            </a:r>
          </a:p>
          <a:p>
            <a:pPr marL="0" indent="0">
              <a:buNone/>
            </a:pPr>
            <a:r>
              <a:rPr lang="en-IN" dirty="0"/>
              <a:t>         &lt;input type = "submit" /&gt;</a:t>
            </a:r>
          </a:p>
          <a:p>
            <a:pPr marL="0" indent="0">
              <a:buNone/>
            </a:pPr>
            <a:r>
              <a:rPr lang="en-IN" dirty="0"/>
              <a:t>      &lt;/form&gt;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445224"/>
            <a:ext cx="5934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452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The POST Method</a:t>
            </a:r>
          </a:p>
          <a:p>
            <a:r>
              <a:rPr lang="en-US" sz="2000" dirty="0"/>
              <a:t>The POST method transfers information via HTTP headers. The information is encoded as described in case of GET method and put into a header called QUERY_STRING.</a:t>
            </a:r>
          </a:p>
          <a:p>
            <a:r>
              <a:rPr lang="en-US" sz="2000" dirty="0"/>
              <a:t>The POST method does not have any restriction on data size to be sent.</a:t>
            </a:r>
          </a:p>
          <a:p>
            <a:r>
              <a:rPr lang="en-US" sz="2000" dirty="0"/>
              <a:t>The POST method can be used to send ASCII as well as binary data.</a:t>
            </a:r>
          </a:p>
          <a:p>
            <a:r>
              <a:rPr lang="en-US" sz="2000" dirty="0"/>
              <a:t>The data sent by POST method goes through HTTP header so security depends on HTTP protocol. By using Secure HTTP you can make sure that your information is secure.</a:t>
            </a:r>
          </a:p>
          <a:p>
            <a:r>
              <a:rPr lang="en-US" sz="2000" dirty="0"/>
              <a:t>The PHP provides </a:t>
            </a:r>
            <a:r>
              <a:rPr lang="en-US" sz="2000" b="1" dirty="0"/>
              <a:t>$_POST</a:t>
            </a:r>
            <a:r>
              <a:rPr lang="en-US" sz="2000" dirty="0"/>
              <a:t> associative array to access all the sent information using POST method.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if( $_POST["name"] || $_POST["age"] ) {</a:t>
            </a:r>
          </a:p>
          <a:p>
            <a:pPr marL="0" indent="0">
              <a:buNone/>
            </a:pPr>
            <a:r>
              <a:rPr lang="en-US" sz="2000" dirty="0"/>
              <a:t>      if (</a:t>
            </a:r>
            <a:r>
              <a:rPr lang="en-US" sz="2000" dirty="0" err="1"/>
              <a:t>preg_match</a:t>
            </a:r>
            <a:r>
              <a:rPr lang="en-US" sz="2000" dirty="0"/>
              <a:t>("/[^A-</a:t>
            </a:r>
            <a:r>
              <a:rPr lang="en-US" sz="2000" dirty="0" err="1"/>
              <a:t>Za</a:t>
            </a:r>
            <a:r>
              <a:rPr lang="en-US" sz="2000" dirty="0"/>
              <a:t>-z'-]/",$_POST['name'] )) {</a:t>
            </a:r>
          </a:p>
          <a:p>
            <a:pPr marL="0" indent="0">
              <a:buNone/>
            </a:pPr>
            <a:r>
              <a:rPr lang="en-US" sz="2000" dirty="0"/>
              <a:t>         die ("invalid name and name should be alpha");</a:t>
            </a:r>
          </a:p>
          <a:p>
            <a:pPr marL="0" indent="0">
              <a:buNone/>
            </a:pPr>
            <a:r>
              <a:rPr lang="en-US" sz="2000" dirty="0"/>
              <a:t>     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592853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echo "Welcome ". $_POST['name']. "&lt;</a:t>
            </a:r>
            <a:r>
              <a:rPr lang="en-IN" sz="2000" dirty="0" err="1"/>
              <a:t>br</a:t>
            </a:r>
            <a:r>
              <a:rPr lang="en-IN" sz="2000" dirty="0"/>
              <a:t> /&gt;";</a:t>
            </a:r>
          </a:p>
          <a:p>
            <a:pPr marL="0" indent="0">
              <a:buNone/>
            </a:pPr>
            <a:r>
              <a:rPr lang="en-IN" sz="2000" dirty="0"/>
              <a:t>      echo "You are ". $_POST['age']. " years old.";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</a:p>
          <a:p>
            <a:pPr marL="0" indent="0">
              <a:buNone/>
            </a:pPr>
            <a:r>
              <a:rPr lang="en-IN" sz="2000" dirty="0"/>
              <a:t>      exit();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?&gt;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   &lt;body&gt;</a:t>
            </a:r>
          </a:p>
          <a:p>
            <a:pPr marL="0" indent="0">
              <a:buNone/>
            </a:pPr>
            <a:r>
              <a:rPr lang="en-IN" sz="2000" dirty="0"/>
              <a:t>   </a:t>
            </a:r>
          </a:p>
          <a:p>
            <a:pPr marL="0" indent="0">
              <a:buNone/>
            </a:pPr>
            <a:r>
              <a:rPr lang="en-IN" sz="2000" dirty="0"/>
              <a:t>      &lt;form action = "&lt;?</a:t>
            </a:r>
            <a:r>
              <a:rPr lang="en-IN" sz="2000" dirty="0" err="1"/>
              <a:t>php</a:t>
            </a:r>
            <a:r>
              <a:rPr lang="en-IN" sz="2000" dirty="0"/>
              <a:t> $_PHP_SELF ?&gt;" method = "POST"&gt;</a:t>
            </a:r>
          </a:p>
          <a:p>
            <a:pPr marL="0" indent="0">
              <a:buNone/>
            </a:pPr>
            <a:r>
              <a:rPr lang="en-IN" sz="2000" dirty="0"/>
              <a:t>         Name: &lt;input type = "text" name = "name" /&gt;</a:t>
            </a:r>
          </a:p>
          <a:p>
            <a:pPr marL="0" indent="0">
              <a:buNone/>
            </a:pPr>
            <a:r>
              <a:rPr lang="en-IN" sz="2000" dirty="0"/>
              <a:t>         Age: &lt;input type = "text" name = "age" /&gt;</a:t>
            </a:r>
          </a:p>
          <a:p>
            <a:pPr marL="0" indent="0">
              <a:buNone/>
            </a:pPr>
            <a:r>
              <a:rPr lang="en-IN" sz="2000" dirty="0"/>
              <a:t>         &lt;input type = "submit" /&gt;</a:t>
            </a:r>
          </a:p>
          <a:p>
            <a:pPr marL="0" indent="0">
              <a:buNone/>
            </a:pPr>
            <a:r>
              <a:rPr lang="en-IN" sz="2000" dirty="0"/>
              <a:t>      &lt;/form&gt;</a:t>
            </a:r>
          </a:p>
          <a:p>
            <a:pPr marL="0" indent="0">
              <a:buNone/>
            </a:pPr>
            <a:r>
              <a:rPr lang="en-IN" sz="2000" dirty="0"/>
              <a:t>   </a:t>
            </a:r>
          </a:p>
          <a:p>
            <a:pPr marL="0" indent="0">
              <a:buNone/>
            </a:pPr>
            <a:r>
              <a:rPr lang="en-IN" sz="2000" dirty="0"/>
              <a:t>   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85265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The $_REQUEST variable</a:t>
            </a:r>
          </a:p>
          <a:p>
            <a:r>
              <a:rPr lang="en-US" sz="2000" dirty="0"/>
              <a:t>The PHP $_REQUEST variable contains the contents of both $_GET, $_POST, and $_</a:t>
            </a:r>
            <a:r>
              <a:rPr lang="en-US" sz="2000" dirty="0" smtClean="0"/>
              <a:t>COOKIE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PHP $_REQUEST variable can be used to get the result from form data </a:t>
            </a:r>
            <a:r>
              <a:rPr lang="en-US" sz="2000" dirty="0" smtClean="0"/>
              <a:t>sent </a:t>
            </a:r>
            <a:r>
              <a:rPr lang="en-US" sz="2000" dirty="0"/>
              <a:t>with both the GET and POST methods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 smtClean="0"/>
              <a:t>Example: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if( $_REQUEST["name"] || $_REQUEST["age"] ) {</a:t>
            </a:r>
          </a:p>
          <a:p>
            <a:pPr marL="0" indent="0">
              <a:buNone/>
            </a:pPr>
            <a:r>
              <a:rPr lang="en-US" sz="2000" dirty="0"/>
              <a:t>      echo "Welcome ". $_REQUEST['name']. "&lt;</a:t>
            </a:r>
            <a:r>
              <a:rPr lang="en-US" sz="2000" dirty="0" err="1"/>
              <a:t>br</a:t>
            </a:r>
            <a:r>
              <a:rPr lang="en-US" sz="2000" dirty="0"/>
              <a:t> /&gt;";</a:t>
            </a:r>
          </a:p>
          <a:p>
            <a:pPr marL="0" indent="0">
              <a:buNone/>
            </a:pPr>
            <a:r>
              <a:rPr lang="en-US" sz="2000" dirty="0"/>
              <a:t>      echo "You are ". $_REQUEST['age']. " years old.";</a:t>
            </a:r>
          </a:p>
          <a:p>
            <a:pPr marL="0" indent="0">
              <a:buNone/>
            </a:pPr>
            <a:r>
              <a:rPr lang="en-US" sz="2000" dirty="0"/>
              <a:t>      exit();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  <a:p>
            <a:pPr marL="0" indent="0">
              <a:buNone/>
            </a:pPr>
            <a:r>
              <a:rPr lang="en-IN" sz="2000" dirty="0"/>
              <a:t>&lt;html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&lt;body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&lt;form action = "&lt;?</a:t>
            </a:r>
            <a:r>
              <a:rPr lang="en-US" sz="2000" dirty="0" err="1"/>
              <a:t>php</a:t>
            </a:r>
            <a:r>
              <a:rPr lang="en-US" sz="2000" dirty="0"/>
              <a:t> $_PHP_SELF ?&gt;" method = "POST"&gt;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99850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Name: &lt;input type = "text" name = "name" /&gt;</a:t>
            </a:r>
          </a:p>
          <a:p>
            <a:pPr marL="0" indent="0">
              <a:buNone/>
            </a:pPr>
            <a:r>
              <a:rPr lang="en-US" sz="2000" dirty="0"/>
              <a:t>         Age: &lt;input type = "text" name = "age" /&gt;</a:t>
            </a:r>
          </a:p>
          <a:p>
            <a:pPr marL="0" indent="0">
              <a:buNone/>
            </a:pPr>
            <a:r>
              <a:rPr lang="en-US" sz="2000" dirty="0"/>
              <a:t>         &lt;input type = "submit" /&gt;</a:t>
            </a:r>
          </a:p>
          <a:p>
            <a:pPr marL="0" indent="0">
              <a:buNone/>
            </a:pPr>
            <a:r>
              <a:rPr lang="en-US" sz="2000" dirty="0"/>
              <a:t>      &lt;/form&gt;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&lt;/</a:t>
            </a:r>
            <a:r>
              <a:rPr lang="en-US" sz="2000" dirty="0"/>
              <a:t>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006043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PHP - A Simple HTML Form</a:t>
            </a:r>
          </a:p>
          <a:p>
            <a:pPr>
              <a:buNone/>
            </a:pPr>
            <a:r>
              <a:rPr lang="en-US" sz="2000" dirty="0"/>
              <a:t>The example below displays a simple HTML form with two input fields and a submit button:</a:t>
            </a:r>
          </a:p>
          <a:p>
            <a:pPr>
              <a:buNone/>
            </a:pPr>
            <a:r>
              <a:rPr lang="en-US" sz="2000" b="1" u="sng" dirty="0"/>
              <a:t>Example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/>
              <a:t>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&lt;form action="welcome.php" method="post"&gt;</a:t>
            </a:r>
            <a:br>
              <a:rPr lang="en-US" sz="2000" dirty="0"/>
            </a:br>
            <a:r>
              <a:rPr lang="en-US" sz="2000" dirty="0"/>
              <a:t>Name: &lt;input type="text" name="name"&gt;&lt;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E-mail: &lt;input type="text" name="email"&gt;&lt;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&lt;input type="submit"&gt;</a:t>
            </a:r>
            <a:br>
              <a:rPr lang="en-US" sz="2000" dirty="0"/>
            </a:br>
            <a:r>
              <a:rPr lang="en-US" sz="2000" dirty="0"/>
              <a:t>&lt;/form&gt;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  <a:p>
            <a:r>
              <a:rPr lang="en-US" sz="2000" dirty="0"/>
              <a:t>When the user fills out the form above and clicks the submit button, the form data is sent for processing to a PHP file named "welcome.php". The form data is sent with the HTTP POST method.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498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PHP script is executed on the server, and the plain HTML result is sent back to the browser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Basic PHP Syntax</a:t>
            </a:r>
          </a:p>
          <a:p>
            <a:r>
              <a:rPr lang="en-US" sz="2000" dirty="0"/>
              <a:t>A PHP script can be placed anywhere in the document.</a:t>
            </a:r>
          </a:p>
          <a:p>
            <a:pPr marL="0" indent="0">
              <a:buNone/>
            </a:pPr>
            <a:r>
              <a:rPr lang="en-US" sz="2000" dirty="0"/>
              <a:t>A PHP script starts with </a:t>
            </a:r>
            <a:r>
              <a:rPr lang="en-US" sz="2000" b="1" dirty="0" smtClean="0"/>
              <a:t>&lt;?</a:t>
            </a:r>
            <a:r>
              <a:rPr lang="en-US" sz="2000" b="1" dirty="0" err="1" smtClean="0"/>
              <a:t>php</a:t>
            </a:r>
            <a:r>
              <a:rPr lang="en-US" sz="2000" b="1" dirty="0"/>
              <a:t> and ends with ?&gt;:</a:t>
            </a:r>
          </a:p>
          <a:p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// PHP code goes here</a:t>
            </a:r>
            <a:br>
              <a:rPr lang="en-US" sz="2000" b="1" dirty="0"/>
            </a:br>
            <a:r>
              <a:rPr lang="en-US" sz="2000" b="1" dirty="0"/>
              <a:t>?&gt;</a:t>
            </a:r>
          </a:p>
          <a:p>
            <a:r>
              <a:rPr lang="en-US" sz="2000" dirty="0"/>
              <a:t>The default file extension for PHP files is ".</a:t>
            </a:r>
            <a:r>
              <a:rPr lang="en-US" sz="2000" dirty="0" err="1"/>
              <a:t>php</a:t>
            </a:r>
            <a:r>
              <a:rPr lang="en-US" sz="2000" dirty="0"/>
              <a:t>".</a:t>
            </a:r>
          </a:p>
          <a:p>
            <a:r>
              <a:rPr lang="en-US" sz="2000" dirty="0"/>
              <a:t>A PHP file normally contains HTML tags, and some PHP scripting code.</a:t>
            </a:r>
          </a:p>
          <a:p>
            <a:r>
              <a:rPr lang="en-US" sz="2000" dirty="0"/>
              <a:t>Below, we have an example of a simple PHP file, with a PHP script that uses a built-in PHP function "echo" to output the text "Hello World!" on a web page: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7972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 display the submitted data you could simply echo all the variables. The "welcome.php" looks like this: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&lt;html&gt;</a:t>
            </a:r>
            <a:br>
              <a:rPr lang="en-US" sz="1800" dirty="0" smtClean="0"/>
            </a:br>
            <a:r>
              <a:rPr lang="en-US" sz="1800" dirty="0" smtClean="0"/>
              <a:t>&lt;body&gt;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Welcome 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echo $_POST["name"]; ?&gt;&lt;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Your email address is: 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echo $_POST["email"]; ?&gt;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 smtClean="0"/>
              <a:t>&lt;/html&gt;</a:t>
            </a:r>
          </a:p>
          <a:p>
            <a:pPr>
              <a:buNone/>
            </a:pPr>
            <a:r>
              <a:rPr lang="en-US" sz="1800" dirty="0" smtClean="0"/>
              <a:t>	The output could be something like this:</a:t>
            </a:r>
          </a:p>
          <a:p>
            <a:pPr>
              <a:buNone/>
            </a:pPr>
            <a:r>
              <a:rPr lang="en-US" sz="1800" dirty="0" smtClean="0"/>
              <a:t>	Welcome John</a:t>
            </a:r>
            <a:br>
              <a:rPr lang="en-US" sz="1800" dirty="0" smtClean="0"/>
            </a:br>
            <a:r>
              <a:rPr lang="en-US" sz="1800" dirty="0" smtClean="0"/>
              <a:t>Your email address is john.doe@example.com</a:t>
            </a:r>
          </a:p>
          <a:p>
            <a:pPr>
              <a:buNone/>
            </a:pPr>
            <a:r>
              <a:rPr lang="en-US" sz="1800" dirty="0" smtClean="0">
                <a:hlinkClick r:id="rId3"/>
              </a:rPr>
              <a:t>https://tryphp.w3schools.com/showphp.php?filename=demo_form_post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2314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u="sng" dirty="0"/>
              <a:t>PHP - File Inclusion</a:t>
            </a:r>
          </a:p>
          <a:p>
            <a:pPr marL="0" indent="0">
              <a:buNone/>
            </a:pPr>
            <a:r>
              <a:rPr lang="en-US" sz="2000" dirty="0"/>
              <a:t>You can include the content of a PHP file into another PHP file before the server executes it. There are two PHP functions which can be used to included one PHP file into another PHP file.</a:t>
            </a:r>
          </a:p>
          <a:p>
            <a:r>
              <a:rPr lang="en-US" sz="2000" dirty="0"/>
              <a:t>The include() Function</a:t>
            </a:r>
          </a:p>
          <a:p>
            <a:r>
              <a:rPr lang="en-US" sz="2000" dirty="0"/>
              <a:t>The require() Function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u="sng" dirty="0"/>
              <a:t>The include() Function</a:t>
            </a:r>
          </a:p>
          <a:p>
            <a:r>
              <a:rPr lang="en-US" sz="2000" dirty="0"/>
              <a:t>The include() function takes all the text in a specified file and copies it into the file </a:t>
            </a:r>
            <a:r>
              <a:rPr lang="en-US" sz="2000" dirty="0" smtClean="0"/>
              <a:t>that </a:t>
            </a:r>
            <a:r>
              <a:rPr lang="en-US" sz="2000" dirty="0"/>
              <a:t>uses the include function. If there is any problem in loading a file then the </a:t>
            </a:r>
            <a:r>
              <a:rPr lang="en-US" sz="2000" b="1" dirty="0"/>
              <a:t>include()</a:t>
            </a:r>
            <a:r>
              <a:rPr lang="en-US" sz="2000" dirty="0"/>
              <a:t> function generates a warning but the script will continue execution.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Syntax</a:t>
            </a:r>
          </a:p>
          <a:p>
            <a:r>
              <a:rPr lang="en-US" sz="2000" dirty="0"/>
              <a:t>include '</a:t>
            </a:r>
            <a:r>
              <a:rPr lang="en-US" sz="2000" i="1" dirty="0"/>
              <a:t>filename</a:t>
            </a:r>
            <a:r>
              <a:rPr lang="en-US" sz="2000" dirty="0"/>
              <a:t>';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require '</a:t>
            </a:r>
            <a:r>
              <a:rPr lang="en-US" sz="2000" i="1" dirty="0"/>
              <a:t>filename</a:t>
            </a:r>
            <a:r>
              <a:rPr lang="en-US" sz="2000" dirty="0"/>
              <a:t>';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15824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Example </a:t>
            </a:r>
          </a:p>
          <a:p>
            <a:pPr marL="0" indent="0">
              <a:buNone/>
            </a:pPr>
            <a:r>
              <a:rPr lang="en-US" sz="2000" dirty="0"/>
              <a:t>Assume we have a standard footer file called "</a:t>
            </a:r>
            <a:r>
              <a:rPr lang="en-US" sz="2000" dirty="0" err="1"/>
              <a:t>footer.php</a:t>
            </a:r>
            <a:r>
              <a:rPr lang="en-US" sz="2000" dirty="0"/>
              <a:t>", that looks like this: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 "&lt;p&gt;Copyright &amp;copy; 1999-" . date("Y") . " </a:t>
            </a:r>
            <a:r>
              <a:rPr lang="en-US" sz="2000" dirty="0" smtClean="0"/>
              <a:t>Rgukt.com</a:t>
            </a:r>
            <a:r>
              <a:rPr lang="en-US" sz="2000" dirty="0"/>
              <a:t>&lt;/p&gt;";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r>
              <a:rPr lang="en-US" sz="2000" dirty="0"/>
              <a:t>To include the footer file in a page, use the include statement: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&lt;h1&gt;Welcome to my home page!&lt;/h1&gt;</a:t>
            </a:r>
            <a:br>
              <a:rPr lang="en-US" sz="2000" dirty="0"/>
            </a:br>
            <a:r>
              <a:rPr lang="en-US" sz="2000" dirty="0"/>
              <a:t>&lt;p&gt;Some text.&lt;/p&gt;</a:t>
            </a:r>
            <a:br>
              <a:rPr lang="en-US" sz="2000" dirty="0"/>
            </a:br>
            <a:r>
              <a:rPr lang="en-US" sz="2000" dirty="0"/>
              <a:t>&lt;p&gt;Some more text.&lt;/p&gt;</a:t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 include '</a:t>
            </a:r>
            <a:r>
              <a:rPr lang="en-US" sz="2000" dirty="0" err="1"/>
              <a:t>footer.php</a:t>
            </a:r>
            <a:r>
              <a:rPr lang="en-US" sz="2000" dirty="0"/>
              <a:t>';?&gt;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72108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u="sng" dirty="0"/>
              <a:t>Example </a:t>
            </a:r>
          </a:p>
          <a:p>
            <a:pPr marL="0" indent="0">
              <a:buNone/>
            </a:pPr>
            <a:r>
              <a:rPr lang="en-IN" sz="2000" dirty="0"/>
              <a:t>Assume we have a standard menu file called "</a:t>
            </a:r>
            <a:r>
              <a:rPr lang="en-IN" sz="2000" dirty="0" err="1"/>
              <a:t>menu.php</a:t>
            </a:r>
            <a:r>
              <a:rPr lang="en-IN" sz="2000" dirty="0"/>
              <a:t>":</a:t>
            </a:r>
          </a:p>
          <a:p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echo '&lt;a </a:t>
            </a:r>
            <a:r>
              <a:rPr lang="en-IN" sz="2000" dirty="0" err="1"/>
              <a:t>href</a:t>
            </a:r>
            <a:r>
              <a:rPr lang="en-IN" sz="2000" dirty="0"/>
              <a:t>="/default.asp"&gt;Home&lt;/a&gt; -</a:t>
            </a:r>
            <a:br>
              <a:rPr lang="en-IN" sz="2000" dirty="0"/>
            </a:br>
            <a:r>
              <a:rPr lang="en-IN" sz="2000" dirty="0"/>
              <a:t>&lt;a </a:t>
            </a:r>
            <a:r>
              <a:rPr lang="en-IN" sz="2000" dirty="0" err="1"/>
              <a:t>href</a:t>
            </a:r>
            <a:r>
              <a:rPr lang="en-IN" sz="2000" dirty="0"/>
              <a:t>="/html/default.asp"&gt;HTML Tutorial&lt;/a&gt; -</a:t>
            </a:r>
            <a:br>
              <a:rPr lang="en-IN" sz="2000" dirty="0"/>
            </a:br>
            <a:r>
              <a:rPr lang="en-IN" sz="2000" dirty="0"/>
              <a:t>&lt;a </a:t>
            </a:r>
            <a:r>
              <a:rPr lang="en-IN" sz="2000" dirty="0" err="1"/>
              <a:t>href</a:t>
            </a:r>
            <a:r>
              <a:rPr lang="en-IN" sz="2000" dirty="0"/>
              <a:t>="/</a:t>
            </a:r>
            <a:r>
              <a:rPr lang="en-IN" sz="2000" dirty="0" err="1"/>
              <a:t>css</a:t>
            </a:r>
            <a:r>
              <a:rPr lang="en-IN" sz="2000" dirty="0"/>
              <a:t>/default.asp"&gt;CSS Tutorial&lt;/a&gt; -</a:t>
            </a:r>
            <a:br>
              <a:rPr lang="en-IN" sz="2000" dirty="0"/>
            </a:br>
            <a:r>
              <a:rPr lang="en-IN" sz="2000" dirty="0"/>
              <a:t>&lt;a </a:t>
            </a:r>
            <a:r>
              <a:rPr lang="en-IN" sz="2000" dirty="0" err="1"/>
              <a:t>href</a:t>
            </a:r>
            <a:r>
              <a:rPr lang="en-IN" sz="2000" dirty="0"/>
              <a:t>="/</a:t>
            </a:r>
            <a:r>
              <a:rPr lang="en-IN" sz="2000" dirty="0" err="1"/>
              <a:t>js</a:t>
            </a:r>
            <a:r>
              <a:rPr lang="en-IN" sz="2000" dirty="0"/>
              <a:t>/default.asp"&gt;JavaScript Tutorial&lt;/a&gt; -</a:t>
            </a:r>
            <a:br>
              <a:rPr lang="en-IN" sz="2000" dirty="0"/>
            </a:br>
            <a:r>
              <a:rPr lang="en-IN" sz="2000" dirty="0"/>
              <a:t>&lt;a </a:t>
            </a:r>
            <a:r>
              <a:rPr lang="en-IN" sz="2000" dirty="0" err="1"/>
              <a:t>href</a:t>
            </a:r>
            <a:r>
              <a:rPr lang="en-IN" sz="2000" dirty="0"/>
              <a:t>="default.asp"&gt;PHP Tutorial&lt;/a&gt;';</a:t>
            </a:r>
            <a:br>
              <a:rPr lang="en-IN" sz="2000" dirty="0"/>
            </a:br>
            <a:r>
              <a:rPr lang="en-IN" sz="2000" dirty="0"/>
              <a:t>?&gt;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&lt;div class="menu"&gt;</a:t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 include '</a:t>
            </a:r>
            <a:r>
              <a:rPr lang="en-US" sz="2000" dirty="0" err="1"/>
              <a:t>menu.php</a:t>
            </a:r>
            <a:r>
              <a:rPr lang="en-US" sz="2000" dirty="0"/>
              <a:t>';?&gt;</a:t>
            </a:r>
            <a:br>
              <a:rPr lang="en-US" sz="2000" dirty="0"/>
            </a:br>
            <a:r>
              <a:rPr lang="en-US" sz="2000" dirty="0"/>
              <a:t>&lt;/div&gt;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&lt;h1&gt;Welcome to my home page!&lt;/h1&gt;</a:t>
            </a:r>
            <a:br>
              <a:rPr lang="en-US" sz="2000" dirty="0"/>
            </a:br>
            <a:r>
              <a:rPr lang="en-US" sz="2000" dirty="0"/>
              <a:t>&lt;p&gt;Some text.&lt;/p&gt;</a:t>
            </a:r>
            <a:br>
              <a:rPr lang="en-US" sz="2000" dirty="0"/>
            </a:br>
            <a:r>
              <a:rPr lang="en-US" sz="2000" dirty="0"/>
              <a:t>&lt;p&gt;Some more text.&lt;/p&gt;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50768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4598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5472"/>
            <a:ext cx="8884096" cy="6595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Example </a:t>
            </a:r>
          </a:p>
          <a:p>
            <a:pPr marL="0" indent="0">
              <a:buNone/>
            </a:pPr>
            <a:r>
              <a:rPr lang="en-US" sz="2000" dirty="0"/>
              <a:t>Assume we have a file called </a:t>
            </a:r>
            <a:r>
              <a:rPr lang="en-US" sz="2000" dirty="0" smtClean="0"/>
              <a:t>“</a:t>
            </a:r>
            <a:r>
              <a:rPr lang="en-US" sz="2000" dirty="0" err="1" smtClean="0"/>
              <a:t>cars.php</a:t>
            </a:r>
            <a:r>
              <a:rPr lang="en-US" sz="2000" dirty="0"/>
              <a:t>", with some variables defined: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$color='red';</a:t>
            </a:r>
            <a:br>
              <a:rPr lang="en-US" sz="2000" dirty="0"/>
            </a:br>
            <a:r>
              <a:rPr lang="en-US" sz="2000" dirty="0"/>
              <a:t>$car='BMW';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r>
              <a:rPr lang="en-US" sz="2000" dirty="0"/>
              <a:t>Then, if we include the "</a:t>
            </a:r>
            <a:r>
              <a:rPr lang="en-US" sz="2000" dirty="0" err="1"/>
              <a:t>vars.php</a:t>
            </a:r>
            <a:r>
              <a:rPr lang="en-US" sz="2000" dirty="0"/>
              <a:t>" file, the variables can be used in the calling file:</a:t>
            </a:r>
          </a:p>
          <a:p>
            <a:pPr marL="0" indent="0">
              <a:buNone/>
            </a:pPr>
            <a:r>
              <a:rPr lang="en-US" sz="2000" b="1" u="sng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&lt;h1&gt;Welcome to my home page!&lt;/h1&gt;</a:t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 include '</a:t>
            </a:r>
            <a:r>
              <a:rPr lang="en-US" sz="2000" dirty="0" err="1"/>
              <a:t>vars.php</a:t>
            </a:r>
            <a:r>
              <a:rPr lang="en-US" sz="2000" dirty="0"/>
              <a:t>';</a:t>
            </a:r>
            <a:br>
              <a:rPr lang="en-US" sz="2000" dirty="0"/>
            </a:br>
            <a:r>
              <a:rPr lang="en-US" sz="2000" dirty="0"/>
              <a:t>echo "I have a $color $car.";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29829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u="sng" dirty="0">
                <a:hlinkClick r:id="rId2"/>
              </a:rPr>
              <a:t>PHP require() Function</a:t>
            </a:r>
            <a:r>
              <a:rPr lang="en-US" sz="2000" b="1" dirty="0"/>
              <a:t>: </a:t>
            </a:r>
            <a:r>
              <a:rPr lang="en-US" sz="2000" dirty="0"/>
              <a:t>The </a:t>
            </a:r>
            <a:r>
              <a:rPr lang="en-US" sz="2000" b="1" dirty="0"/>
              <a:t>require() </a:t>
            </a:r>
            <a:r>
              <a:rPr lang="en-US" sz="2000" dirty="0"/>
              <a:t>function in PHP is basically used to include the contents/code/data of one PHP file to another PHP file. During this process if there are any kind of errors then this </a:t>
            </a:r>
            <a:r>
              <a:rPr lang="en-US" sz="2000" b="1" dirty="0"/>
              <a:t>require()</a:t>
            </a:r>
            <a:r>
              <a:rPr lang="en-US" sz="2000" dirty="0"/>
              <a:t> function will pop up a warning along with a fatal error </a:t>
            </a:r>
            <a:r>
              <a:rPr lang="en-US" sz="2000" dirty="0" smtClean="0"/>
              <a:t>and </a:t>
            </a:r>
            <a:r>
              <a:rPr lang="en-US" sz="2000" dirty="0"/>
              <a:t>it will immediately stop the execution of the script.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 smtClean="0"/>
              <a:t>PHP </a:t>
            </a:r>
            <a:r>
              <a:rPr lang="en-US" sz="2000" b="1" u="sng" dirty="0"/>
              <a:t>include vs. require</a:t>
            </a:r>
          </a:p>
          <a:p>
            <a:r>
              <a:rPr lang="en-US" sz="2000" dirty="0"/>
              <a:t>The require statement is also used to include a file into the PHP code.</a:t>
            </a:r>
          </a:p>
          <a:p>
            <a:r>
              <a:rPr lang="en-US" sz="2000" dirty="0"/>
              <a:t>However, there is one big difference between include and require; when a file is included with the include statement and PHP cannot find it, the script will continue to execute: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&lt;h1&gt;Welcome to my home page!&lt;/h1&gt;</a:t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 include '</a:t>
            </a:r>
            <a:r>
              <a:rPr lang="en-US" sz="2000" dirty="0" err="1"/>
              <a:t>noFileExists.php</a:t>
            </a:r>
            <a:r>
              <a:rPr lang="en-US" sz="2000" dirty="0"/>
              <a:t>';</a:t>
            </a:r>
            <a:br>
              <a:rPr lang="en-US" sz="2000" dirty="0"/>
            </a:br>
            <a:r>
              <a:rPr lang="en-US" sz="2000" dirty="0"/>
              <a:t>echo "I have a $color $car.";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445224"/>
            <a:ext cx="4400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35719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3964" y="131618"/>
            <a:ext cx="8770524" cy="660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</a:t>
            </a:r>
            <a:r>
              <a:rPr lang="en-US" sz="2000" dirty="0" smtClean="0"/>
              <a:t>sing </a:t>
            </a:r>
            <a:r>
              <a:rPr lang="en-US" sz="2000" dirty="0"/>
              <a:t>the require statement, the echo statement will not be executed because the script execution dies after the require statement returned a fatal error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&lt;h1&gt;Welcome to my home page!&lt;/h1&gt;</a:t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 require '</a:t>
            </a:r>
            <a:r>
              <a:rPr lang="en-US" sz="2000" dirty="0" err="1"/>
              <a:t>noFileExists.php</a:t>
            </a:r>
            <a:r>
              <a:rPr lang="en-US" sz="2000" dirty="0"/>
              <a:t>';</a:t>
            </a:r>
            <a:br>
              <a:rPr lang="en-US" sz="2000" dirty="0"/>
            </a:br>
            <a:r>
              <a:rPr lang="en-US" sz="2000" dirty="0"/>
              <a:t>echo "I have a $color $car.";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4214"/>
            <a:ext cx="39243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292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332656"/>
            <a:ext cx="8712968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PHP File Handling</a:t>
            </a:r>
          </a:p>
          <a:p>
            <a:pPr marL="0" indent="0">
              <a:buNone/>
            </a:pPr>
            <a:r>
              <a:rPr lang="en-US" sz="2000" dirty="0"/>
              <a:t>PHP has several functions for creating, reading, uploading, and editing files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IN" sz="2000" b="1" u="sng" dirty="0"/>
              <a:t>PHP </a:t>
            </a:r>
            <a:r>
              <a:rPr lang="en-IN" sz="2000" b="1" u="sng" dirty="0" err="1"/>
              <a:t>readfile</a:t>
            </a:r>
            <a:r>
              <a:rPr lang="en-IN" sz="2000" b="1" u="sng" dirty="0"/>
              <a:t>() Function</a:t>
            </a:r>
          </a:p>
          <a:p>
            <a:r>
              <a:rPr lang="en-IN" sz="2000" dirty="0"/>
              <a:t>The </a:t>
            </a:r>
            <a:r>
              <a:rPr lang="en-IN" sz="2000" dirty="0" err="1"/>
              <a:t>readfile</a:t>
            </a:r>
            <a:r>
              <a:rPr lang="en-IN" sz="2000" dirty="0"/>
              <a:t>() function reads a file and writes it to the output buffer.</a:t>
            </a:r>
          </a:p>
          <a:p>
            <a:r>
              <a:rPr lang="en-IN" sz="2000" dirty="0"/>
              <a:t>Assume we have a text file called </a:t>
            </a:r>
            <a:r>
              <a:rPr lang="en-IN" sz="2000" b="1" dirty="0"/>
              <a:t>"webdictionary.txt", </a:t>
            </a:r>
            <a:r>
              <a:rPr lang="en-IN" sz="2000" dirty="0"/>
              <a:t>stored on the server, that looks like this:</a:t>
            </a:r>
          </a:p>
          <a:p>
            <a:r>
              <a:rPr lang="en-IN" sz="2000" dirty="0"/>
              <a:t>AJAX = Asynchronous JavaScript and XML</a:t>
            </a:r>
            <a:br>
              <a:rPr lang="en-IN" sz="2000" dirty="0"/>
            </a:br>
            <a:r>
              <a:rPr lang="en-IN" sz="2000" dirty="0"/>
              <a:t>CSS = Cascading Style Sheets</a:t>
            </a:r>
            <a:br>
              <a:rPr lang="en-IN" sz="2000" dirty="0"/>
            </a:br>
            <a:r>
              <a:rPr lang="en-IN" sz="2000" dirty="0"/>
              <a:t>HTML = Hyper Text </a:t>
            </a:r>
            <a:r>
              <a:rPr lang="en-IN" sz="2000" dirty="0" err="1"/>
              <a:t>Markup</a:t>
            </a:r>
            <a:r>
              <a:rPr lang="en-IN" sz="2000" dirty="0"/>
              <a:t> Language</a:t>
            </a:r>
            <a:br>
              <a:rPr lang="en-IN" sz="2000" dirty="0"/>
            </a:br>
            <a:r>
              <a:rPr lang="en-IN" sz="2000" dirty="0"/>
              <a:t>PHP = PHP Hypertext </a:t>
            </a:r>
            <a:r>
              <a:rPr lang="en-IN" sz="2000" dirty="0" err="1"/>
              <a:t>Preprocessor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SQL = Structured Query Language</a:t>
            </a:r>
            <a:br>
              <a:rPr lang="en-IN" sz="2000" dirty="0"/>
            </a:br>
            <a:r>
              <a:rPr lang="en-IN" sz="2000" dirty="0"/>
              <a:t>SVG = Scalable Vector Graphics</a:t>
            </a:r>
            <a:br>
              <a:rPr lang="en-IN" sz="2000" dirty="0"/>
            </a:br>
            <a:r>
              <a:rPr lang="en-IN" sz="2000" dirty="0"/>
              <a:t>XML = </a:t>
            </a:r>
            <a:r>
              <a:rPr lang="en-IN" sz="2000" dirty="0" err="1"/>
              <a:t>EXtensible</a:t>
            </a:r>
            <a:r>
              <a:rPr lang="en-IN" sz="2000" dirty="0"/>
              <a:t> </a:t>
            </a:r>
            <a:r>
              <a:rPr lang="en-IN" sz="2000" dirty="0" err="1"/>
              <a:t>Markup</a:t>
            </a:r>
            <a:r>
              <a:rPr lang="en-IN" sz="2000" dirty="0"/>
              <a:t> Language</a:t>
            </a: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217649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r>
              <a:rPr lang="en-US" sz="2000" dirty="0"/>
              <a:t>The PHP code to read the file and write it to the output buffer is as follows (the </a:t>
            </a:r>
            <a:r>
              <a:rPr lang="en-US" sz="2000" dirty="0" err="1"/>
              <a:t>readfile</a:t>
            </a:r>
            <a:r>
              <a:rPr lang="en-US" sz="2000" dirty="0"/>
              <a:t>() function returns the number of bytes read on success):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 </a:t>
            </a:r>
            <a:r>
              <a:rPr lang="en-US" sz="2000" b="1" dirty="0" err="1"/>
              <a:t>readfile</a:t>
            </a:r>
            <a:r>
              <a:rPr lang="en-US" sz="2000" dirty="0"/>
              <a:t>("webdictionary.txt");</a:t>
            </a:r>
            <a:br>
              <a:rPr lang="en-US" sz="2000" dirty="0"/>
            </a:b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Opening a file</a:t>
            </a:r>
          </a:p>
          <a:p>
            <a:r>
              <a:rPr lang="en-US" sz="2000" dirty="0"/>
              <a:t>Reading a file</a:t>
            </a:r>
          </a:p>
          <a:p>
            <a:r>
              <a:rPr lang="en-US" sz="2000" dirty="0"/>
              <a:t>Writing a file</a:t>
            </a:r>
          </a:p>
          <a:p>
            <a:r>
              <a:rPr lang="en-US" sz="2000" dirty="0"/>
              <a:t>Closing a file</a:t>
            </a:r>
          </a:p>
          <a:p>
            <a:pPr marL="0" indent="0">
              <a:buNone/>
            </a:pPr>
            <a:r>
              <a:rPr lang="en-US" sz="2000" b="1" u="sng" dirty="0" smtClean="0"/>
              <a:t>Opening </a:t>
            </a:r>
            <a:r>
              <a:rPr lang="en-US" sz="2000" b="1" u="sng" dirty="0"/>
              <a:t>and Closing Files</a:t>
            </a:r>
          </a:p>
          <a:p>
            <a:r>
              <a:rPr lang="en-US" sz="2000" dirty="0"/>
              <a:t>The PHP </a:t>
            </a:r>
            <a:r>
              <a:rPr lang="en-US" sz="2000" b="1" dirty="0" err="1"/>
              <a:t>fopen</a:t>
            </a:r>
            <a:r>
              <a:rPr lang="en-US" sz="2000" b="1" dirty="0"/>
              <a:t>()</a:t>
            </a:r>
            <a:r>
              <a:rPr lang="en-US" sz="2000" dirty="0"/>
              <a:t> function is used to open a file. It requires two arguments stating first the file name and then mode in which to operate.</a:t>
            </a:r>
          </a:p>
          <a:p>
            <a:r>
              <a:rPr lang="en-US" sz="2000" dirty="0"/>
              <a:t>Files modes can be specified as one of the six options in this table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10292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107585550"/>
              </p:ext>
            </p:extLst>
          </p:nvPr>
        </p:nvGraphicFramePr>
        <p:xfrm>
          <a:off x="251520" y="188639"/>
          <a:ext cx="8712968" cy="5464607"/>
        </p:xfrm>
        <a:graphic>
          <a:graphicData uri="http://schemas.openxmlformats.org/drawingml/2006/table">
            <a:tbl>
              <a:tblPr/>
              <a:tblGrid>
                <a:gridCol w="871296"/>
                <a:gridCol w="7841672"/>
              </a:tblGrid>
              <a:tr h="8608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Mode &amp; Purpose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9772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Opens the file for reading only.</a:t>
                      </a: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Places the file pointer at the beginning of the file.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72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r+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Opens the file for reading and writing.</a:t>
                      </a: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Places the file pointer at the beginning of the file.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3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Opens the file for writing only.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Places the file pointer at the beginning of the file.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and truncates the file to zero length. If files does not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exist then it attempts to create a file.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481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4807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&lt;h1&gt;My first PHP page&lt;/h1&gt;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echo "Hello World!";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Note: </a:t>
            </a:r>
            <a:r>
              <a:rPr lang="en-US" sz="2000" b="1" dirty="0"/>
              <a:t>PHP statements end with a semicolon (;).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418723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453337697"/>
              </p:ext>
            </p:extLst>
          </p:nvPr>
        </p:nvGraphicFramePr>
        <p:xfrm>
          <a:off x="323528" y="230376"/>
          <a:ext cx="8280920" cy="5963181"/>
        </p:xfrm>
        <a:graphic>
          <a:graphicData uri="http://schemas.openxmlformats.org/drawingml/2006/table">
            <a:tbl>
              <a:tblPr/>
              <a:tblGrid>
                <a:gridCol w="864096"/>
                <a:gridCol w="7416824"/>
              </a:tblGrid>
              <a:tr h="2148013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70132" marR="70132" marT="70132" marB="701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w+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Opens the file for reading and writing only.</a:t>
                      </a: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Places the file pointer at the beginning of the file.</a:t>
                      </a: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and truncates the file to zero length. If files does not</a:t>
                      </a: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exist then it attempts to create a file.</a:t>
                      </a:r>
                    </a:p>
                  </a:txBody>
                  <a:tcPr marL="70132" marR="70132" marT="70132" marB="701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7584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70132" marR="70132" marT="70132" marB="701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Opens the file for writing only.</a:t>
                      </a: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Places the file pointer at the end of the file.</a:t>
                      </a:r>
                    </a:p>
                    <a:p>
                      <a:pPr algn="just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If files does not exist then it attempts to create a file.</a:t>
                      </a:r>
                    </a:p>
                  </a:txBody>
                  <a:tcPr marL="70132" marR="70132" marT="70132" marB="701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7584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6</a:t>
                      </a:r>
                    </a:p>
                  </a:txBody>
                  <a:tcPr marL="70132" marR="70132" marT="70132" marB="701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</a:rPr>
                        <a:t>a+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Opens the file for reading and writing only.</a:t>
                      </a: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Places the file pointer at the end of the file.</a:t>
                      </a:r>
                    </a:p>
                    <a:p>
                      <a:pPr algn="just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If files does not exist then it attempts to create a file.</a:t>
                      </a:r>
                    </a:p>
                  </a:txBody>
                  <a:tcPr marL="70132" marR="70132" marT="70132" marB="701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6316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Reading a file</a:t>
            </a:r>
          </a:p>
          <a:p>
            <a:r>
              <a:rPr lang="en-US" sz="2000" dirty="0"/>
              <a:t>Once a file is opened using </a:t>
            </a:r>
            <a:r>
              <a:rPr lang="en-US" sz="2000" b="1" dirty="0" err="1"/>
              <a:t>fopen</a:t>
            </a:r>
            <a:r>
              <a:rPr lang="en-US" sz="2000" b="1" dirty="0"/>
              <a:t>()</a:t>
            </a:r>
            <a:r>
              <a:rPr lang="en-US" sz="2000" dirty="0"/>
              <a:t> function it can be read with a function called </a:t>
            </a:r>
            <a:r>
              <a:rPr lang="en-US" sz="2000" b="1" dirty="0" err="1"/>
              <a:t>fread</a:t>
            </a:r>
            <a:r>
              <a:rPr lang="en-US" sz="2000" b="1" dirty="0"/>
              <a:t>()</a:t>
            </a:r>
            <a:r>
              <a:rPr lang="en-US" sz="2000" dirty="0"/>
              <a:t>. This function requires two arguments. These must be the file pointer and the length of the file expressed in bytes.</a:t>
            </a:r>
          </a:p>
          <a:p>
            <a:r>
              <a:rPr lang="en-US" sz="2000" dirty="0"/>
              <a:t>The files length can be found using the </a:t>
            </a:r>
            <a:r>
              <a:rPr lang="en-US" sz="2000" b="1" dirty="0" err="1"/>
              <a:t>filesize</a:t>
            </a:r>
            <a:r>
              <a:rPr lang="en-US" sz="2000" b="1" dirty="0"/>
              <a:t>()</a:t>
            </a:r>
            <a:r>
              <a:rPr lang="en-US" sz="2000" dirty="0"/>
              <a:t> function which takes the file name as its argument and returns the size of the file expressed in bytes.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 </a:t>
            </a:r>
            <a:r>
              <a:rPr lang="en-US" sz="2000" dirty="0"/>
              <a:t>here are the steps required to read a file with PHP.</a:t>
            </a:r>
          </a:p>
          <a:p>
            <a:r>
              <a:rPr lang="en-US" sz="2000" dirty="0"/>
              <a:t>Open a file using </a:t>
            </a:r>
            <a:r>
              <a:rPr lang="en-US" sz="2000" b="1" dirty="0" err="1"/>
              <a:t>fopen</a:t>
            </a:r>
            <a:r>
              <a:rPr lang="en-US" sz="2000" b="1" dirty="0"/>
              <a:t>()</a:t>
            </a:r>
            <a:r>
              <a:rPr lang="en-US" sz="2000" dirty="0"/>
              <a:t> function.</a:t>
            </a:r>
          </a:p>
          <a:p>
            <a:r>
              <a:rPr lang="en-US" sz="2000" dirty="0"/>
              <a:t>Get the file's length using </a:t>
            </a:r>
            <a:r>
              <a:rPr lang="en-US" sz="2000" b="1" dirty="0" err="1"/>
              <a:t>filesize</a:t>
            </a:r>
            <a:r>
              <a:rPr lang="en-US" sz="2000" b="1" dirty="0"/>
              <a:t>()</a:t>
            </a:r>
            <a:r>
              <a:rPr lang="en-US" sz="2000" dirty="0"/>
              <a:t> function.</a:t>
            </a:r>
          </a:p>
          <a:p>
            <a:r>
              <a:rPr lang="en-US" sz="2000" dirty="0"/>
              <a:t>Read the file's content using </a:t>
            </a:r>
            <a:r>
              <a:rPr lang="en-US" sz="2000" b="1" dirty="0" err="1"/>
              <a:t>fread</a:t>
            </a:r>
            <a:r>
              <a:rPr lang="en-US" sz="2000" b="1" dirty="0"/>
              <a:t>()</a:t>
            </a:r>
            <a:r>
              <a:rPr lang="en-US" sz="2000" dirty="0"/>
              <a:t> function.</a:t>
            </a:r>
          </a:p>
          <a:p>
            <a:r>
              <a:rPr lang="en-US" sz="2000" dirty="0"/>
              <a:t>Close the file with </a:t>
            </a:r>
            <a:r>
              <a:rPr lang="en-US" sz="2000" b="1" dirty="0" err="1"/>
              <a:t>fclose</a:t>
            </a:r>
            <a:r>
              <a:rPr lang="en-US" sz="2000" b="1" dirty="0"/>
              <a:t>()</a:t>
            </a:r>
            <a:r>
              <a:rPr lang="en-US" sz="2000" dirty="0"/>
              <a:t> function.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958780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smtClean="0"/>
              <a:t>&lt;</a:t>
            </a:r>
            <a:r>
              <a:rPr lang="en-IN" sz="2000" dirty="0"/>
              <a:t>head&gt;</a:t>
            </a:r>
          </a:p>
          <a:p>
            <a:pPr marL="0" indent="0">
              <a:buNone/>
            </a:pPr>
            <a:r>
              <a:rPr lang="en-IN" sz="2000" dirty="0"/>
              <a:t>      &lt;title&gt;Reading a file using PHP&lt;/title&gt;</a:t>
            </a:r>
          </a:p>
          <a:p>
            <a:pPr marL="0" indent="0">
              <a:buNone/>
            </a:pPr>
            <a:r>
              <a:rPr lang="en-IN" sz="2000" dirty="0"/>
              <a:t>   &lt;/head&gt;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smtClean="0"/>
              <a:t>&lt;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smtClean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$filename = "tmp.txt";</a:t>
            </a:r>
          </a:p>
          <a:p>
            <a:pPr marL="0" indent="0">
              <a:buNone/>
            </a:pPr>
            <a:r>
              <a:rPr lang="en-IN" sz="2000" dirty="0"/>
              <a:t>         $file = </a:t>
            </a:r>
            <a:r>
              <a:rPr lang="en-IN" sz="2000" dirty="0" err="1"/>
              <a:t>fopen</a:t>
            </a:r>
            <a:r>
              <a:rPr lang="en-IN" sz="2000" dirty="0"/>
              <a:t>( $filename, "r" );</a:t>
            </a:r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2000" dirty="0" smtClean="0"/>
              <a:t>if</a:t>
            </a:r>
            <a:r>
              <a:rPr lang="en-IN" sz="2000" dirty="0"/>
              <a:t>( $file == false ) {</a:t>
            </a:r>
          </a:p>
          <a:p>
            <a:pPr marL="0" indent="0">
              <a:buNone/>
            </a:pPr>
            <a:r>
              <a:rPr lang="en-IN" sz="2000" dirty="0"/>
              <a:t>            echo ( "Error in opening file" );</a:t>
            </a:r>
          </a:p>
          <a:p>
            <a:pPr marL="0" indent="0">
              <a:buNone/>
            </a:pPr>
            <a:r>
              <a:rPr lang="en-IN" sz="2000" dirty="0"/>
              <a:t>            exit();</a:t>
            </a:r>
          </a:p>
          <a:p>
            <a:pPr marL="0" indent="0">
              <a:buNone/>
            </a:pPr>
            <a:r>
              <a:rPr lang="en-IN" sz="2000" dirty="0"/>
              <a:t>         }</a:t>
            </a:r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2000" dirty="0" smtClean="0"/>
              <a:t>  </a:t>
            </a:r>
            <a:r>
              <a:rPr lang="en-IN" sz="2000" dirty="0"/>
              <a:t>$</a:t>
            </a:r>
            <a:r>
              <a:rPr lang="en-IN" sz="2000" dirty="0" err="1"/>
              <a:t>filesize</a:t>
            </a:r>
            <a:r>
              <a:rPr lang="en-IN" sz="2000" dirty="0"/>
              <a:t> = </a:t>
            </a:r>
            <a:r>
              <a:rPr lang="en-IN" sz="2000" dirty="0" err="1"/>
              <a:t>filesize</a:t>
            </a:r>
            <a:r>
              <a:rPr lang="en-IN" sz="2000" dirty="0"/>
              <a:t>( $filename );</a:t>
            </a:r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2000" dirty="0" smtClean="0"/>
              <a:t>  $</a:t>
            </a:r>
            <a:r>
              <a:rPr lang="en-IN" sz="2000" dirty="0" err="1"/>
              <a:t>filetext</a:t>
            </a:r>
            <a:r>
              <a:rPr lang="en-IN" sz="2000" dirty="0"/>
              <a:t> = </a:t>
            </a:r>
            <a:r>
              <a:rPr lang="en-IN" sz="2000" dirty="0" err="1"/>
              <a:t>fread</a:t>
            </a:r>
            <a:r>
              <a:rPr lang="en-IN" sz="2000" dirty="0"/>
              <a:t>( $file, $</a:t>
            </a:r>
            <a:r>
              <a:rPr lang="en-IN" sz="2000" dirty="0" err="1"/>
              <a:t>filesize</a:t>
            </a:r>
            <a:r>
              <a:rPr lang="en-IN" sz="2000" dirty="0"/>
              <a:t> );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fclose</a:t>
            </a:r>
            <a:r>
              <a:rPr lang="en-IN" sz="2000" dirty="0"/>
              <a:t>( $file );                  </a:t>
            </a:r>
          </a:p>
          <a:p>
            <a:pPr marL="0" indent="0"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( "File size : $</a:t>
            </a:r>
            <a:r>
              <a:rPr lang="en-IN" sz="2000" dirty="0" err="1"/>
              <a:t>filesize</a:t>
            </a:r>
            <a:r>
              <a:rPr lang="en-IN" sz="2000" dirty="0"/>
              <a:t> bytes" );         </a:t>
            </a:r>
          </a:p>
          <a:p>
            <a:pPr marL="0" indent="0"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( "&lt;pre&gt;$</a:t>
            </a:r>
            <a:r>
              <a:rPr lang="en-IN" sz="2000" dirty="0" err="1"/>
              <a:t>filetext</a:t>
            </a:r>
            <a:r>
              <a:rPr lang="en-IN" sz="2000" dirty="0"/>
              <a:t>&lt;/pre&gt;" ); &lt;/body</a:t>
            </a:r>
            <a:r>
              <a:rPr lang="en-IN" sz="2000" dirty="0" smtClean="0"/>
              <a:t>&gt;&lt;/html&gt;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?&gt;        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83884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2008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1018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Writing a file</a:t>
            </a:r>
          </a:p>
          <a:p>
            <a:r>
              <a:rPr lang="en-US" sz="2000" dirty="0"/>
              <a:t>A new file can be written or text can be appended to an existing file using the PHP </a:t>
            </a:r>
            <a:r>
              <a:rPr lang="en-US" sz="2000" b="1" dirty="0" err="1"/>
              <a:t>fwrite</a:t>
            </a:r>
            <a:r>
              <a:rPr lang="en-US" sz="2000" b="1" dirty="0"/>
              <a:t>()</a:t>
            </a:r>
            <a:r>
              <a:rPr lang="en-US" sz="2000" dirty="0"/>
              <a:t> function. This function requires two arguments specifying a </a:t>
            </a:r>
            <a:r>
              <a:rPr lang="en-US" sz="2000" b="1" dirty="0"/>
              <a:t>file pointer</a:t>
            </a:r>
            <a:r>
              <a:rPr lang="en-US" sz="2000" dirty="0"/>
              <a:t> and the string of data that is to be written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&lt;?</a:t>
            </a:r>
            <a:r>
              <a:rPr lang="en-IN" sz="2000" dirty="0" err="1"/>
              <a:t>php</a:t>
            </a:r>
            <a:r>
              <a:rPr lang="en-IN" sz="2000" dirty="0"/>
              <a:t>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$filename </a:t>
            </a:r>
            <a:r>
              <a:rPr lang="en-IN" sz="2000" dirty="0"/>
              <a:t>= "/home/user/guest/newfile.txt";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$</a:t>
            </a:r>
            <a:r>
              <a:rPr lang="en-IN" sz="2000" dirty="0"/>
              <a:t>file = </a:t>
            </a:r>
            <a:r>
              <a:rPr lang="en-IN" sz="2000" dirty="0" err="1"/>
              <a:t>fopen</a:t>
            </a:r>
            <a:r>
              <a:rPr lang="en-IN" sz="2000" dirty="0"/>
              <a:t>( $filename, "w" );  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if( $file == false )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{      </a:t>
            </a:r>
          </a:p>
          <a:p>
            <a:pPr marL="0" indent="0">
              <a:buNone/>
            </a:pPr>
            <a:r>
              <a:rPr lang="en-IN" sz="2000" dirty="0" smtClean="0"/>
              <a:t>echo </a:t>
            </a:r>
            <a:r>
              <a:rPr lang="en-IN" sz="2000" dirty="0"/>
              <a:t>( "Error in opening new file" );  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exit();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/>
              <a:t>}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fwrite</a:t>
            </a:r>
            <a:r>
              <a:rPr lang="en-IN" sz="2000" dirty="0"/>
              <a:t>( $file, "This is  a simple test\n" );  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err="1" smtClean="0"/>
              <a:t>fclose</a:t>
            </a:r>
            <a:r>
              <a:rPr lang="en-IN" sz="2000" dirty="0"/>
              <a:t>( $file </a:t>
            </a:r>
            <a:r>
              <a:rPr lang="en-IN" sz="2000" dirty="0" smtClean="0"/>
              <a:t>);?&gt;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329919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dirty="0"/>
              <a:t>&lt;html&gt;      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&lt;</a:t>
            </a:r>
            <a:r>
              <a:rPr lang="en-IN" sz="2600" dirty="0"/>
              <a:t>head&gt;      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&lt;</a:t>
            </a:r>
            <a:r>
              <a:rPr lang="en-IN" sz="2600" dirty="0"/>
              <a:t>title&gt;Writing a file using PHP&lt;/title&gt;   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&lt;/</a:t>
            </a:r>
            <a:r>
              <a:rPr lang="en-IN" sz="2600" dirty="0"/>
              <a:t>head&gt;     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 </a:t>
            </a:r>
            <a:r>
              <a:rPr lang="en-IN" sz="2600" dirty="0"/>
              <a:t>&lt;body&gt;</a:t>
            </a:r>
          </a:p>
          <a:p>
            <a:pPr marL="0" indent="0">
              <a:buNone/>
            </a:pPr>
            <a:r>
              <a:rPr lang="en-IN" sz="2600" dirty="0"/>
              <a:t>&lt;?</a:t>
            </a:r>
            <a:r>
              <a:rPr lang="en-IN" sz="2600" dirty="0" err="1"/>
              <a:t>php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        $filename = "newfile.txt";</a:t>
            </a:r>
          </a:p>
          <a:p>
            <a:pPr marL="0" indent="0">
              <a:buNone/>
            </a:pPr>
            <a:r>
              <a:rPr lang="en-IN" sz="2600" dirty="0"/>
              <a:t>         $file = </a:t>
            </a:r>
            <a:r>
              <a:rPr lang="en-IN" sz="2600" dirty="0" err="1"/>
              <a:t>fopen</a:t>
            </a:r>
            <a:r>
              <a:rPr lang="en-IN" sz="2600" dirty="0"/>
              <a:t>( $filename, "r" );</a:t>
            </a:r>
          </a:p>
          <a:p>
            <a:pPr marL="0" indent="0">
              <a:buNone/>
            </a:pPr>
            <a:r>
              <a:rPr lang="en-IN" sz="2600" dirty="0"/>
              <a:t>         </a:t>
            </a:r>
          </a:p>
          <a:p>
            <a:pPr marL="0" indent="0">
              <a:buNone/>
            </a:pPr>
            <a:r>
              <a:rPr lang="en-IN" sz="2600" dirty="0"/>
              <a:t>         if( $file == false ) {</a:t>
            </a:r>
          </a:p>
          <a:p>
            <a:pPr marL="0" indent="0">
              <a:buNone/>
            </a:pPr>
            <a:r>
              <a:rPr lang="en-IN" sz="2600" dirty="0"/>
              <a:t>            echo ( "Error in opening file" );</a:t>
            </a:r>
          </a:p>
          <a:p>
            <a:pPr marL="0" indent="0">
              <a:buNone/>
            </a:pPr>
            <a:r>
              <a:rPr lang="en-IN" sz="2600" dirty="0"/>
              <a:t>            exit();</a:t>
            </a:r>
          </a:p>
          <a:p>
            <a:pPr marL="0" indent="0">
              <a:buNone/>
            </a:pPr>
            <a:r>
              <a:rPr lang="en-IN" sz="2600" dirty="0"/>
              <a:t>         }</a:t>
            </a:r>
          </a:p>
          <a:p>
            <a:pPr marL="0" indent="0">
              <a:buNone/>
            </a:pPr>
            <a:r>
              <a:rPr lang="en-IN" sz="2600" dirty="0"/>
              <a:t>         </a:t>
            </a:r>
          </a:p>
          <a:p>
            <a:pPr marL="0" indent="0">
              <a:buNone/>
            </a:pPr>
            <a:r>
              <a:rPr lang="en-IN" sz="2600" dirty="0"/>
              <a:t>         $</a:t>
            </a:r>
            <a:r>
              <a:rPr lang="en-IN" sz="2600" dirty="0" err="1"/>
              <a:t>filesize</a:t>
            </a:r>
            <a:r>
              <a:rPr lang="en-IN" sz="2600" dirty="0"/>
              <a:t> = </a:t>
            </a:r>
            <a:r>
              <a:rPr lang="en-IN" sz="2600" dirty="0" err="1"/>
              <a:t>filesize</a:t>
            </a:r>
            <a:r>
              <a:rPr lang="en-IN" sz="2600" dirty="0"/>
              <a:t>( $filename );</a:t>
            </a:r>
          </a:p>
          <a:p>
            <a:pPr marL="0" indent="0">
              <a:buNone/>
            </a:pPr>
            <a:r>
              <a:rPr lang="en-IN" sz="2600" dirty="0"/>
              <a:t>         $</a:t>
            </a:r>
            <a:r>
              <a:rPr lang="en-IN" sz="2600" dirty="0" err="1"/>
              <a:t>filetext</a:t>
            </a:r>
            <a:r>
              <a:rPr lang="en-IN" sz="2600" dirty="0"/>
              <a:t> = </a:t>
            </a:r>
            <a:r>
              <a:rPr lang="en-IN" sz="2600" dirty="0" err="1"/>
              <a:t>fread</a:t>
            </a:r>
            <a:r>
              <a:rPr lang="en-IN" sz="2600" dirty="0"/>
              <a:t>( $file, $</a:t>
            </a:r>
            <a:r>
              <a:rPr lang="en-IN" sz="2600" dirty="0" err="1"/>
              <a:t>filesize</a:t>
            </a:r>
            <a:r>
              <a:rPr lang="en-IN" sz="2600" dirty="0"/>
              <a:t> );</a:t>
            </a:r>
          </a:p>
          <a:p>
            <a:pPr marL="0" indent="0">
              <a:buNone/>
            </a:pPr>
            <a:r>
              <a:rPr lang="en-IN" sz="2600" dirty="0"/>
              <a:t>         </a:t>
            </a:r>
          </a:p>
          <a:p>
            <a:pPr marL="0" indent="0">
              <a:buNone/>
            </a:pPr>
            <a:r>
              <a:rPr lang="en-IN" sz="2600" dirty="0"/>
              <a:t>         </a:t>
            </a:r>
            <a:r>
              <a:rPr lang="en-IN" sz="2600" dirty="0" err="1"/>
              <a:t>fclose</a:t>
            </a:r>
            <a:r>
              <a:rPr lang="en-IN" sz="2600" dirty="0"/>
              <a:t>( $file );</a:t>
            </a:r>
          </a:p>
          <a:p>
            <a:pPr marL="0" indent="0">
              <a:buNone/>
            </a:pPr>
            <a:r>
              <a:rPr lang="en-IN" sz="2600" dirty="0"/>
              <a:t>         </a:t>
            </a:r>
          </a:p>
          <a:p>
            <a:pPr marL="0" indent="0">
              <a:buNone/>
            </a:pPr>
            <a:r>
              <a:rPr lang="en-IN" sz="2600" dirty="0"/>
              <a:t>         echo ( "File size : $</a:t>
            </a:r>
            <a:r>
              <a:rPr lang="en-IN" sz="2600" dirty="0" err="1"/>
              <a:t>filesize</a:t>
            </a:r>
            <a:r>
              <a:rPr lang="en-IN" sz="2600" dirty="0"/>
              <a:t> bytes" );</a:t>
            </a:r>
          </a:p>
          <a:p>
            <a:pPr marL="0" indent="0">
              <a:buNone/>
            </a:pPr>
            <a:r>
              <a:rPr lang="en-IN" sz="2600" dirty="0"/>
              <a:t>         echo ( "$</a:t>
            </a:r>
            <a:r>
              <a:rPr lang="en-IN" sz="2600" dirty="0" err="1"/>
              <a:t>filetext</a:t>
            </a:r>
            <a:r>
              <a:rPr lang="en-IN" sz="2600" dirty="0"/>
              <a:t>" );</a:t>
            </a:r>
          </a:p>
          <a:p>
            <a:pPr marL="0" indent="0">
              <a:buNone/>
            </a:pPr>
            <a:r>
              <a:rPr lang="en-IN" sz="2600" dirty="0"/>
              <a:t>         echo("file name: $filename");</a:t>
            </a:r>
          </a:p>
          <a:p>
            <a:pPr marL="0" indent="0">
              <a:buNone/>
            </a:pPr>
            <a:r>
              <a:rPr lang="en-IN" sz="2600" dirty="0"/>
              <a:t>      ?&gt;</a:t>
            </a:r>
          </a:p>
          <a:p>
            <a:pPr marL="0" indent="0">
              <a:buNone/>
            </a:pPr>
            <a:r>
              <a:rPr lang="en-IN" sz="2600" dirty="0"/>
              <a:t>      </a:t>
            </a:r>
            <a:r>
              <a:rPr lang="en-IN" sz="2600" dirty="0" smtClean="0"/>
              <a:t>&lt;/</a:t>
            </a:r>
            <a:r>
              <a:rPr lang="en-IN" sz="2600" dirty="0"/>
              <a:t>body</a:t>
            </a:r>
            <a:r>
              <a:rPr lang="en-IN" sz="2600" dirty="0" smtClean="0"/>
              <a:t>&gt;&lt;/html&gt;</a:t>
            </a:r>
            <a:endParaRPr lang="en-IN" sz="26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1300"/>
            <a:ext cx="3124200" cy="259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27187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Parsing directories</a:t>
            </a:r>
          </a:p>
          <a:p>
            <a:pPr marL="0" indent="0">
              <a:buNone/>
            </a:pPr>
            <a:r>
              <a:rPr lang="en-IN" sz="2000" b="1" u="sng" dirty="0" smtClean="0"/>
              <a:t>PHP </a:t>
            </a:r>
            <a:r>
              <a:rPr lang="en-IN" sz="2000" b="1" u="sng" dirty="0" err="1" smtClean="0"/>
              <a:t>scandir</a:t>
            </a:r>
            <a:r>
              <a:rPr lang="en-IN" sz="2000" b="1" u="sng" dirty="0" smtClean="0"/>
              <a:t>( ) Function</a:t>
            </a:r>
          </a:p>
          <a:p>
            <a:pPr algn="just"/>
            <a:r>
              <a:rPr lang="en-US" sz="2000" dirty="0"/>
              <a:t>The </a:t>
            </a:r>
            <a:r>
              <a:rPr lang="en-US" sz="2000" b="1" dirty="0" err="1"/>
              <a:t>scandir</a:t>
            </a:r>
            <a:r>
              <a:rPr lang="en-US" sz="2000" b="1" dirty="0"/>
              <a:t>()</a:t>
            </a:r>
            <a:r>
              <a:rPr lang="en-US" sz="2000" dirty="0"/>
              <a:t> function in PHP is an inbuilt function that is used to return an array of files and directories of the specified directory.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scandir</a:t>
            </a:r>
            <a:r>
              <a:rPr lang="en-US" sz="2000" dirty="0"/>
              <a:t>() function lists the files and directories which are present inside a specified path.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directory, stream behavior, and </a:t>
            </a:r>
            <a:r>
              <a:rPr lang="en-US" sz="2000" dirty="0" err="1"/>
              <a:t>sorting_order</a:t>
            </a:r>
            <a:r>
              <a:rPr lang="en-US" sz="2000" dirty="0"/>
              <a:t> of the files and directories are passed as a parameter to the </a:t>
            </a:r>
            <a:r>
              <a:rPr lang="en-US" sz="2000" dirty="0" err="1"/>
              <a:t>scandir</a:t>
            </a:r>
            <a:r>
              <a:rPr lang="en-US" sz="2000" dirty="0"/>
              <a:t>() function and it returns an </a:t>
            </a:r>
            <a:r>
              <a:rPr lang="en-US" sz="2000" dirty="0" smtClean="0"/>
              <a:t>array </a:t>
            </a:r>
            <a:r>
              <a:rPr lang="en-US" sz="2000" dirty="0"/>
              <a:t>of filenames on success, or false on failure. 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IN" sz="2000" u="sng" dirty="0"/>
              <a:t>Syntax: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b="1" dirty="0" err="1" smtClean="0"/>
              <a:t>scandir</a:t>
            </a:r>
            <a:r>
              <a:rPr lang="en-IN" sz="2000" b="1" dirty="0" smtClean="0"/>
              <a:t>(directory</a:t>
            </a:r>
            <a:r>
              <a:rPr lang="en-IN" sz="2000" b="1" dirty="0"/>
              <a:t>, </a:t>
            </a:r>
            <a:r>
              <a:rPr lang="en-IN" sz="2000" b="1" dirty="0" err="1"/>
              <a:t>sorting_order</a:t>
            </a:r>
            <a:r>
              <a:rPr lang="en-IN" sz="2000" b="1" dirty="0"/>
              <a:t>, context</a:t>
            </a:r>
            <a:r>
              <a:rPr lang="en-IN" sz="2000" b="1" dirty="0" smtClean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 fontAlgn="base">
              <a:buNone/>
            </a:pPr>
            <a:r>
              <a:rPr lang="en-US" sz="2000" b="1" dirty="0"/>
              <a:t>Parameters: </a:t>
            </a:r>
            <a:r>
              <a:rPr lang="en-US" sz="2000" dirty="0"/>
              <a:t>The </a:t>
            </a:r>
            <a:r>
              <a:rPr lang="en-US" sz="2000" dirty="0" err="1"/>
              <a:t>scandir</a:t>
            </a:r>
            <a:r>
              <a:rPr lang="en-US" sz="2000" dirty="0"/>
              <a:t>() function in PHP accepts 3 parameters that are listed below:</a:t>
            </a:r>
          </a:p>
          <a:p>
            <a:pPr fontAlgn="base"/>
            <a:r>
              <a:rPr lang="en-US" sz="2000" b="1" dirty="0"/>
              <a:t>directory</a:t>
            </a:r>
            <a:r>
              <a:rPr lang="en-US" sz="2000" dirty="0"/>
              <a:t>: It is a mandatory parameter that specifies the path.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2580704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 err="1"/>
              <a:t>sorting_order</a:t>
            </a:r>
            <a:r>
              <a:rPr lang="en-US" sz="2000" dirty="0"/>
              <a:t>: It is an optional parameter that specifies the sorting order. Alphabetically ascending order (0) is the default sort order. It can be set to SCANDIR_SORT_DESCENDING or 1 to sort in alphabetically descending order, or SCANDIR_SORT_NONE to return the result unsorted.</a:t>
            </a:r>
          </a:p>
          <a:p>
            <a:pPr fontAlgn="base"/>
            <a:r>
              <a:rPr lang="en-US" sz="2000" b="1" dirty="0"/>
              <a:t>context</a:t>
            </a:r>
            <a:r>
              <a:rPr lang="en-US" sz="2000" dirty="0"/>
              <a:t>: It is an optional parameter that specifies the behavior of the stream.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dirty="0"/>
              <a:t>Return Value:</a:t>
            </a:r>
            <a:r>
              <a:rPr lang="en-US" sz="2000" dirty="0"/>
              <a:t> It returns an array of filenames on success, or false on failure.</a:t>
            </a:r>
          </a:p>
          <a:p>
            <a:pPr marL="0" indent="0" fontAlgn="base">
              <a:buNone/>
            </a:pPr>
            <a:r>
              <a:rPr lang="en-US" sz="2000" b="1" dirty="0"/>
              <a:t>Errors And Exceptions:</a:t>
            </a:r>
            <a:endParaRPr lang="en-US" sz="2000" dirty="0"/>
          </a:p>
          <a:p>
            <a:pPr fontAlgn="base"/>
            <a:r>
              <a:rPr lang="en-US" sz="2000" dirty="0"/>
              <a:t>The </a:t>
            </a:r>
            <a:r>
              <a:rPr lang="en-US" sz="2000" dirty="0" err="1"/>
              <a:t>scandir</a:t>
            </a:r>
            <a:r>
              <a:rPr lang="en-US" sz="2000" dirty="0"/>
              <a:t>() function throws an error of level E_WARNING if the directory specified is not a directory.</a:t>
            </a:r>
          </a:p>
          <a:p>
            <a:pPr fontAlgn="base"/>
            <a:r>
              <a:rPr lang="en-US" sz="2000" dirty="0"/>
              <a:t>Doing a recursive </a:t>
            </a:r>
            <a:r>
              <a:rPr lang="en-US" sz="2000" dirty="0" err="1"/>
              <a:t>scandir</a:t>
            </a:r>
            <a:r>
              <a:rPr lang="en-US" sz="2000" dirty="0"/>
              <a:t> will on a directory that has many files will likely either slow down your application or cause a high rise in RAM consumption due to the large size of the generated array.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018992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8546" y="173182"/>
            <a:ext cx="8897950" cy="656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dir</a:t>
            </a:r>
            <a:r>
              <a:rPr lang="en-US" sz="2000" dirty="0"/>
              <a:t> = "/images/";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 Sort in ascending order - this is default</a:t>
            </a:r>
            <a:br>
              <a:rPr lang="en-US" sz="2000" dirty="0"/>
            </a:br>
            <a:r>
              <a:rPr lang="en-US" sz="2000" dirty="0"/>
              <a:t>$a = </a:t>
            </a:r>
            <a:r>
              <a:rPr lang="en-US" sz="2000" dirty="0" err="1"/>
              <a:t>scandir</a:t>
            </a:r>
            <a:r>
              <a:rPr lang="en-US" sz="2000" dirty="0"/>
              <a:t>($</a:t>
            </a:r>
            <a:r>
              <a:rPr lang="en-US" sz="2000" dirty="0" err="1"/>
              <a:t>dir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 Sort in descending order</a:t>
            </a:r>
            <a:br>
              <a:rPr lang="en-US" sz="2000" dirty="0"/>
            </a:br>
            <a:r>
              <a:rPr lang="en-US" sz="2000" dirty="0"/>
              <a:t>$b = </a:t>
            </a:r>
            <a:r>
              <a:rPr lang="en-US" sz="2000" dirty="0" err="1"/>
              <a:t>scandir</a:t>
            </a:r>
            <a:r>
              <a:rPr lang="en-US" sz="2000" dirty="0"/>
              <a:t>($dir,1);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print_r</a:t>
            </a:r>
            <a:r>
              <a:rPr lang="en-US" sz="2000" dirty="0"/>
              <a:t>($a);</a:t>
            </a:r>
            <a:br>
              <a:rPr lang="en-US" sz="2000" dirty="0"/>
            </a:br>
            <a:r>
              <a:rPr lang="en-US" sz="2000" dirty="0" err="1"/>
              <a:t>print_r</a:t>
            </a:r>
            <a:r>
              <a:rPr lang="en-US" sz="2000" dirty="0"/>
              <a:t>($b);</a:t>
            </a:r>
            <a:br>
              <a:rPr lang="en-US" sz="2000" dirty="0"/>
            </a:br>
            <a:r>
              <a:rPr lang="en-US" sz="2000" dirty="0"/>
              <a:t>?&gt;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20888"/>
            <a:ext cx="396044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333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Create The HTML Form</a:t>
            </a:r>
          </a:p>
          <a:p>
            <a:r>
              <a:rPr lang="en-US" sz="2000" dirty="0"/>
              <a:t>Next, create an HTML form that allow users to choose the image file they want to upload: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&lt;form action="</a:t>
            </a:r>
            <a:r>
              <a:rPr lang="en-IN" sz="2000" dirty="0" err="1"/>
              <a:t>upload.php</a:t>
            </a:r>
            <a:r>
              <a:rPr lang="en-IN" sz="2000" dirty="0"/>
              <a:t>" method="post" </a:t>
            </a:r>
            <a:r>
              <a:rPr lang="en-IN" sz="2000" dirty="0" err="1"/>
              <a:t>enctype</a:t>
            </a:r>
            <a:r>
              <a:rPr lang="en-IN" sz="2000" dirty="0"/>
              <a:t>="multipart/form-data"&gt;</a:t>
            </a:r>
            <a:br>
              <a:rPr lang="en-IN" sz="2000" dirty="0"/>
            </a:br>
            <a:r>
              <a:rPr lang="en-IN" sz="2000" dirty="0"/>
              <a:t>  Select image to upload:</a:t>
            </a:r>
            <a:br>
              <a:rPr lang="en-IN" sz="2000" dirty="0"/>
            </a:br>
            <a:r>
              <a:rPr lang="en-IN" sz="2000" dirty="0"/>
              <a:t>  &lt;input type="file" name="</a:t>
            </a:r>
            <a:r>
              <a:rPr lang="en-IN" sz="2000" dirty="0" err="1"/>
              <a:t>fileToUpload</a:t>
            </a:r>
            <a:r>
              <a:rPr lang="en-IN" sz="2000" dirty="0"/>
              <a:t>" id="</a:t>
            </a:r>
            <a:r>
              <a:rPr lang="en-IN" sz="2000" dirty="0" err="1"/>
              <a:t>fileToUpload</a:t>
            </a:r>
            <a:r>
              <a:rPr lang="en-IN" sz="2000" dirty="0"/>
              <a:t>"&gt;</a:t>
            </a:r>
            <a:br>
              <a:rPr lang="en-IN" sz="2000" dirty="0"/>
            </a:br>
            <a:r>
              <a:rPr lang="en-IN" sz="2000" dirty="0"/>
              <a:t>  &lt;input type="submit" value="Upload Image" name="submit"&gt;</a:t>
            </a:r>
            <a:br>
              <a:rPr lang="en-IN" sz="2000" dirty="0"/>
            </a:br>
            <a:r>
              <a:rPr lang="en-IN" sz="2000" dirty="0"/>
              <a:t>&lt;/form&gt;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6970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PHP CASE SENSITIVITY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PHP, keywords (e.g. if, else, while, echo, etc.), classes, functions, and user-defined functions are not case-sensitive.</a:t>
            </a:r>
          </a:p>
          <a:p>
            <a:r>
              <a:rPr lang="en-US" sz="2000" dirty="0"/>
              <a:t>In the example below, all three echo statements below are equal and legal: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ECHO "Hello World!&lt;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  <a:br>
              <a:rPr lang="en-IN" sz="2000" dirty="0"/>
            </a:br>
            <a:r>
              <a:rPr lang="en-IN" sz="2000" dirty="0"/>
              <a:t>echo "Hello World!&lt;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  <a:br>
              <a:rPr lang="en-IN" sz="2000" dirty="0"/>
            </a:br>
            <a:r>
              <a:rPr lang="en-IN" sz="2000" dirty="0" err="1"/>
              <a:t>EcHo</a:t>
            </a:r>
            <a:r>
              <a:rPr lang="en-IN" sz="2000" dirty="0"/>
              <a:t> "Hello World!&lt;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734213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Some rules to follow for the HTML form above:</a:t>
            </a:r>
          </a:p>
          <a:p>
            <a:r>
              <a:rPr lang="en-US" sz="2000" dirty="0"/>
              <a:t>Make sure that the form uses </a:t>
            </a:r>
            <a:r>
              <a:rPr lang="en-US" sz="2000" b="1" dirty="0"/>
              <a:t>method="post"</a:t>
            </a:r>
          </a:p>
          <a:p>
            <a:r>
              <a:rPr lang="en-US" sz="2000" dirty="0"/>
              <a:t>The form also needs the following attribute: </a:t>
            </a:r>
            <a:r>
              <a:rPr lang="en-US" sz="2000" b="1" dirty="0" err="1"/>
              <a:t>enctype</a:t>
            </a:r>
            <a:r>
              <a:rPr lang="en-US" sz="2000" b="1" dirty="0"/>
              <a:t>="multipart/form-data"</a:t>
            </a:r>
            <a:r>
              <a:rPr lang="en-US" sz="2000" dirty="0"/>
              <a:t>. It specifies which content-type to use when submitting the form</a:t>
            </a:r>
          </a:p>
          <a:p>
            <a:pPr marL="0" indent="0">
              <a:buNone/>
            </a:pPr>
            <a:r>
              <a:rPr lang="en-US" sz="2000" dirty="0"/>
              <a:t>Without the requirements above, the file upload will not work.</a:t>
            </a:r>
          </a:p>
          <a:p>
            <a:pPr marL="0" indent="0">
              <a:buNone/>
            </a:pPr>
            <a:r>
              <a:rPr lang="en-US" sz="2000" dirty="0"/>
              <a:t>Other things to notice: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type="file" </a:t>
            </a:r>
            <a:r>
              <a:rPr lang="en-US" sz="2000" dirty="0"/>
              <a:t>attribute of the &lt;input&gt; tag shows the input field as a file-select control, with a "Browse" button next to the input control</a:t>
            </a:r>
          </a:p>
          <a:p>
            <a:r>
              <a:rPr lang="en-US" sz="2000" dirty="0"/>
              <a:t>The form above sends data to a file called </a:t>
            </a:r>
            <a:r>
              <a:rPr lang="en-US" sz="2000" b="1" dirty="0"/>
              <a:t>"</a:t>
            </a:r>
            <a:r>
              <a:rPr lang="en-US" sz="2000" b="1" dirty="0" err="1"/>
              <a:t>upload.php</a:t>
            </a:r>
            <a:r>
              <a:rPr lang="en-US" sz="2000" b="1" dirty="0"/>
              <a:t>"</a:t>
            </a:r>
            <a:r>
              <a:rPr lang="en-US" sz="2000" dirty="0"/>
              <a:t>, which we will create next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2000" dirty="0"/>
              <a:t>Create The Upload File PHP Script</a:t>
            </a:r>
          </a:p>
          <a:p>
            <a:pPr marL="0" indent="0">
              <a:buNone/>
            </a:pPr>
            <a:r>
              <a:rPr lang="en-IN" sz="2000" dirty="0"/>
              <a:t>The "</a:t>
            </a:r>
            <a:r>
              <a:rPr lang="en-IN" sz="2000" dirty="0" err="1"/>
              <a:t>upload.php</a:t>
            </a:r>
            <a:r>
              <a:rPr lang="en-IN" sz="2000" dirty="0"/>
              <a:t>" file contains the code for uploading a file: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499566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target_dir</a:t>
            </a:r>
            <a:r>
              <a:rPr lang="en-IN" sz="2000" dirty="0"/>
              <a:t> = "uploads/";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target_file</a:t>
            </a:r>
            <a:r>
              <a:rPr lang="en-IN" sz="2000" dirty="0"/>
              <a:t> = $</a:t>
            </a:r>
            <a:r>
              <a:rPr lang="en-IN" sz="2000" dirty="0" err="1"/>
              <a:t>target_dir</a:t>
            </a:r>
            <a:r>
              <a:rPr lang="en-IN" sz="2000" dirty="0"/>
              <a:t> . </a:t>
            </a:r>
            <a:r>
              <a:rPr lang="en-IN" sz="2000" dirty="0" err="1"/>
              <a:t>basename</a:t>
            </a:r>
            <a:r>
              <a:rPr lang="en-IN" sz="2000" dirty="0"/>
              <a:t>($_FILES["</a:t>
            </a:r>
            <a:r>
              <a:rPr lang="en-IN" sz="2000" dirty="0" err="1"/>
              <a:t>fileToUpload</a:t>
            </a:r>
            <a:r>
              <a:rPr lang="en-IN" sz="2000" dirty="0"/>
              <a:t>"]["name"]);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uploadOk</a:t>
            </a:r>
            <a:r>
              <a:rPr lang="en-IN" sz="2000" dirty="0"/>
              <a:t> = 1;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imageFileType</a:t>
            </a:r>
            <a:r>
              <a:rPr lang="en-IN" sz="2000" dirty="0"/>
              <a:t> = </a:t>
            </a:r>
            <a:r>
              <a:rPr lang="en-IN" sz="2000" dirty="0" err="1"/>
              <a:t>strtolower</a:t>
            </a:r>
            <a:r>
              <a:rPr lang="en-IN" sz="2000" dirty="0"/>
              <a:t>(</a:t>
            </a:r>
            <a:r>
              <a:rPr lang="en-IN" sz="2000" dirty="0" err="1"/>
              <a:t>pathinfo</a:t>
            </a:r>
            <a:r>
              <a:rPr lang="en-IN" sz="2000" dirty="0"/>
              <a:t>($</a:t>
            </a:r>
            <a:r>
              <a:rPr lang="en-IN" sz="2000" dirty="0" err="1"/>
              <a:t>target_file,PATHINFO_EXTENSION</a:t>
            </a:r>
            <a:r>
              <a:rPr lang="en-IN" sz="2000" dirty="0"/>
              <a:t>));</a:t>
            </a:r>
            <a:br>
              <a:rPr lang="en-IN" sz="2000" dirty="0"/>
            </a:br>
            <a:r>
              <a:rPr lang="en-IN" sz="2000" dirty="0"/>
              <a:t>// Check if image file is a actual image or fake image</a:t>
            </a:r>
            <a:br>
              <a:rPr lang="en-IN" sz="2000" dirty="0"/>
            </a:br>
            <a:r>
              <a:rPr lang="en-IN" sz="2000" dirty="0"/>
              <a:t>if(</a:t>
            </a:r>
            <a:r>
              <a:rPr lang="en-IN" sz="2000" dirty="0" err="1"/>
              <a:t>isset</a:t>
            </a:r>
            <a:r>
              <a:rPr lang="en-IN" sz="2000" dirty="0"/>
              <a:t>($_POST["submit"])) {</a:t>
            </a:r>
            <a:br>
              <a:rPr lang="en-IN" sz="2000" dirty="0"/>
            </a:br>
            <a:r>
              <a:rPr lang="en-IN" sz="2000" dirty="0"/>
              <a:t>  $check = </a:t>
            </a:r>
            <a:r>
              <a:rPr lang="en-IN" sz="2000" dirty="0" err="1"/>
              <a:t>getimagesize</a:t>
            </a:r>
            <a:r>
              <a:rPr lang="en-IN" sz="2000" dirty="0"/>
              <a:t>($_FILES["</a:t>
            </a:r>
            <a:r>
              <a:rPr lang="en-IN" sz="2000" dirty="0" err="1"/>
              <a:t>fileToUpload</a:t>
            </a:r>
            <a:r>
              <a:rPr lang="en-IN" sz="2000" dirty="0"/>
              <a:t>"]["</a:t>
            </a:r>
            <a:r>
              <a:rPr lang="en-IN" sz="2000" dirty="0" err="1"/>
              <a:t>tmp_name</a:t>
            </a:r>
            <a:r>
              <a:rPr lang="en-IN" sz="2000" dirty="0"/>
              <a:t>"]);</a:t>
            </a:r>
            <a:br>
              <a:rPr lang="en-IN" sz="2000" dirty="0"/>
            </a:br>
            <a:r>
              <a:rPr lang="en-IN" sz="2000" dirty="0"/>
              <a:t>  if($check !== false) {</a:t>
            </a:r>
            <a:br>
              <a:rPr lang="en-IN" sz="2000" dirty="0"/>
            </a:br>
            <a:r>
              <a:rPr lang="en-IN" sz="2000" dirty="0"/>
              <a:t>    echo "File is an image - " . $check["mime"] . ".";</a:t>
            </a:r>
            <a:br>
              <a:rPr lang="en-IN" sz="2000" dirty="0"/>
            </a:br>
            <a:r>
              <a:rPr lang="en-IN" sz="2000" dirty="0"/>
              <a:t>    $</a:t>
            </a:r>
            <a:r>
              <a:rPr lang="en-IN" sz="2000" dirty="0" err="1"/>
              <a:t>uploadOk</a:t>
            </a:r>
            <a:r>
              <a:rPr lang="en-IN" sz="2000" dirty="0"/>
              <a:t> = 1;</a:t>
            </a:r>
            <a:br>
              <a:rPr lang="en-IN" sz="2000" dirty="0"/>
            </a:br>
            <a:r>
              <a:rPr lang="en-IN" sz="2000" dirty="0"/>
              <a:t>  } else {</a:t>
            </a:r>
            <a:br>
              <a:rPr lang="en-IN" sz="2000" dirty="0"/>
            </a:br>
            <a:r>
              <a:rPr lang="en-IN" sz="2000" dirty="0"/>
              <a:t>    echo "File is not an image.";</a:t>
            </a:r>
            <a:br>
              <a:rPr lang="en-IN" sz="2000" dirty="0"/>
            </a:br>
            <a:r>
              <a:rPr lang="en-IN" sz="2000" dirty="0"/>
              <a:t>    $</a:t>
            </a:r>
            <a:r>
              <a:rPr lang="en-IN" sz="2000" dirty="0" err="1"/>
              <a:t>uploadOk</a:t>
            </a:r>
            <a:r>
              <a:rPr lang="en-IN" sz="2000" dirty="0"/>
              <a:t> = 0;</a:t>
            </a:r>
            <a:br>
              <a:rPr lang="en-IN" sz="2000" dirty="0"/>
            </a:br>
            <a:r>
              <a:rPr lang="en-IN" sz="2000" dirty="0"/>
              <a:t>  }</a:t>
            </a:r>
            <a:br>
              <a:rPr lang="en-IN" sz="2000" dirty="0"/>
            </a:b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/>
              <a:t>?&gt;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454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211432"/>
            <a:ext cx="8856984" cy="6529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PHP script explained: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target_dir</a:t>
            </a:r>
            <a:r>
              <a:rPr lang="en-US" sz="2000" dirty="0"/>
              <a:t> = "uploads/" - specifies the directory where the file is going to be placed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target_file</a:t>
            </a:r>
            <a:r>
              <a:rPr lang="en-US" sz="2000" dirty="0"/>
              <a:t> specifies the path of the file to be uploaded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uploadOk</a:t>
            </a:r>
            <a:r>
              <a:rPr lang="en-US" sz="2000" dirty="0"/>
              <a:t>=1 is not used yet (will be used later)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imageFileType</a:t>
            </a:r>
            <a:r>
              <a:rPr lang="en-US" sz="2000" dirty="0"/>
              <a:t> holds the file extension of the file (in lower case)</a:t>
            </a:r>
          </a:p>
          <a:p>
            <a:r>
              <a:rPr lang="en-US" sz="2000" dirty="0"/>
              <a:t>Next, check if the image file is an actual image or a fake image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You will need to create a new directory called "uploads" in the directory where "</a:t>
            </a:r>
            <a:r>
              <a:rPr lang="en-US" sz="2000" dirty="0" err="1" smtClean="0"/>
              <a:t>upload.php</a:t>
            </a:r>
            <a:r>
              <a:rPr lang="en-US" sz="2000" dirty="0" smtClean="0"/>
              <a:t>" </a:t>
            </a:r>
            <a:r>
              <a:rPr lang="en-US" sz="2000" dirty="0"/>
              <a:t>file resides. The uploaded files will be saved there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Check </a:t>
            </a:r>
            <a:r>
              <a:rPr lang="en-US" sz="2000" dirty="0"/>
              <a:t>if File Already Exists</a:t>
            </a:r>
          </a:p>
          <a:p>
            <a:pPr marL="0" indent="0">
              <a:buNone/>
            </a:pPr>
            <a:r>
              <a:rPr lang="en-US" sz="2000" dirty="0" smtClean="0"/>
              <a:t>First</a:t>
            </a:r>
            <a:r>
              <a:rPr lang="en-US" sz="2000" dirty="0"/>
              <a:t>, we will check if the file already exists in the "uploads" folder. If it does, an error message is displayed, and $</a:t>
            </a:r>
            <a:r>
              <a:rPr lang="en-US" sz="2000" dirty="0" err="1"/>
              <a:t>uploadOk</a:t>
            </a:r>
            <a:r>
              <a:rPr lang="en-US" sz="2000" dirty="0"/>
              <a:t> is set to 0:</a:t>
            </a:r>
          </a:p>
          <a:p>
            <a:r>
              <a:rPr lang="en-US" sz="2000" dirty="0"/>
              <a:t>// Check if file already exists</a:t>
            </a:r>
            <a:br>
              <a:rPr lang="en-US" sz="2000" dirty="0"/>
            </a:br>
            <a:r>
              <a:rPr lang="en-US" sz="2000" dirty="0"/>
              <a:t>if (</a:t>
            </a:r>
            <a:r>
              <a:rPr lang="en-US" sz="2000" dirty="0" err="1"/>
              <a:t>file_exists</a:t>
            </a:r>
            <a:r>
              <a:rPr lang="en-US" sz="2000" dirty="0"/>
              <a:t>($</a:t>
            </a:r>
            <a:r>
              <a:rPr lang="en-US" sz="2000" dirty="0" err="1"/>
              <a:t>target_file</a:t>
            </a:r>
            <a:r>
              <a:rPr lang="en-US" sz="2000" dirty="0"/>
              <a:t>)) {</a:t>
            </a:r>
            <a:br>
              <a:rPr lang="en-US" sz="2000" dirty="0"/>
            </a:br>
            <a:r>
              <a:rPr lang="en-US" sz="2000" dirty="0"/>
              <a:t>  echo "Sorry, file already exists.";</a:t>
            </a:r>
            <a:br>
              <a:rPr lang="en-US" sz="2000" dirty="0"/>
            </a:br>
            <a:r>
              <a:rPr lang="en-US" sz="2000" dirty="0"/>
              <a:t>  $</a:t>
            </a:r>
            <a:r>
              <a:rPr lang="en-US" sz="2000" dirty="0" err="1"/>
              <a:t>uploadOk</a:t>
            </a:r>
            <a:r>
              <a:rPr lang="en-US" sz="2000" dirty="0"/>
              <a:t> = 0;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3141030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Limit File Size</a:t>
            </a:r>
          </a:p>
          <a:p>
            <a:r>
              <a:rPr lang="en-US" sz="2000" dirty="0"/>
              <a:t>The file input field in our HTML form above is named "</a:t>
            </a:r>
            <a:r>
              <a:rPr lang="en-US" sz="2000" dirty="0" err="1"/>
              <a:t>fileToUpload</a:t>
            </a:r>
            <a:r>
              <a:rPr lang="en-US" sz="2000" dirty="0"/>
              <a:t>".</a:t>
            </a:r>
          </a:p>
          <a:p>
            <a:r>
              <a:rPr lang="en-US" sz="2000" dirty="0"/>
              <a:t>Now, we want to check the size of the file. If the file is larger than 500KB, an error message is displayed, and $</a:t>
            </a:r>
            <a:r>
              <a:rPr lang="en-US" sz="2000" dirty="0" err="1"/>
              <a:t>uploadOk</a:t>
            </a:r>
            <a:r>
              <a:rPr lang="en-US" sz="2000" dirty="0"/>
              <a:t> is set to 0:</a:t>
            </a:r>
          </a:p>
          <a:p>
            <a:r>
              <a:rPr lang="en-US" sz="2000" dirty="0"/>
              <a:t>// Check file size</a:t>
            </a:r>
            <a:br>
              <a:rPr lang="en-US" sz="2000" dirty="0"/>
            </a:br>
            <a:r>
              <a:rPr lang="en-US" sz="2000" dirty="0"/>
              <a:t>if ($_FILES["</a:t>
            </a:r>
            <a:r>
              <a:rPr lang="en-US" sz="2000" dirty="0" err="1"/>
              <a:t>fileToUpload</a:t>
            </a:r>
            <a:r>
              <a:rPr lang="en-US" sz="2000" dirty="0"/>
              <a:t>"]["size"] &gt; 500000) {</a:t>
            </a:r>
            <a:br>
              <a:rPr lang="en-US" sz="2000" dirty="0"/>
            </a:br>
            <a:r>
              <a:rPr lang="en-US" sz="2000" dirty="0"/>
              <a:t>  echo "Sorry, your file is too large.";</a:t>
            </a:r>
            <a:br>
              <a:rPr lang="en-US" sz="2000" dirty="0"/>
            </a:br>
            <a:r>
              <a:rPr lang="en-US" sz="2000" dirty="0"/>
              <a:t>  $</a:t>
            </a:r>
            <a:r>
              <a:rPr lang="en-US" sz="2000" dirty="0" err="1"/>
              <a:t>uploadOk</a:t>
            </a:r>
            <a:r>
              <a:rPr lang="en-US" sz="2000" dirty="0"/>
              <a:t> = 0;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IN" sz="2000" b="1" u="sng" dirty="0"/>
              <a:t>Limit File Type</a:t>
            </a:r>
          </a:p>
          <a:p>
            <a:r>
              <a:rPr lang="en-IN" sz="2000" dirty="0"/>
              <a:t>The code below only allows users to upload JPG, JPEG, PNG, and GIF files. All other file types gives an error message before setting $</a:t>
            </a:r>
            <a:r>
              <a:rPr lang="en-IN" sz="2000" dirty="0" err="1"/>
              <a:t>uploadOk</a:t>
            </a:r>
            <a:r>
              <a:rPr lang="en-IN" sz="2000" dirty="0"/>
              <a:t> to 0:</a:t>
            </a:r>
          </a:p>
          <a:p>
            <a:r>
              <a:rPr lang="en-IN" sz="2000" dirty="0"/>
              <a:t>// Allow certain file formats</a:t>
            </a:r>
            <a:br>
              <a:rPr lang="en-IN" sz="2000" dirty="0"/>
            </a:br>
            <a:r>
              <a:rPr lang="en-IN" sz="2000" dirty="0"/>
              <a:t>if($</a:t>
            </a:r>
            <a:r>
              <a:rPr lang="en-IN" sz="2000" dirty="0" err="1"/>
              <a:t>imageFileType</a:t>
            </a:r>
            <a:r>
              <a:rPr lang="en-IN" sz="2000" dirty="0"/>
              <a:t> != "jpg" &amp;&amp; $</a:t>
            </a:r>
            <a:r>
              <a:rPr lang="en-IN" sz="2000" dirty="0" err="1"/>
              <a:t>imageFileType</a:t>
            </a:r>
            <a:r>
              <a:rPr lang="en-IN" sz="2000" dirty="0"/>
              <a:t> != "</a:t>
            </a:r>
            <a:r>
              <a:rPr lang="en-IN" sz="2000" dirty="0" err="1"/>
              <a:t>png</a:t>
            </a:r>
            <a:r>
              <a:rPr lang="en-IN" sz="2000" dirty="0"/>
              <a:t>" &amp;&amp; $</a:t>
            </a:r>
            <a:r>
              <a:rPr lang="en-IN" sz="2000" dirty="0" err="1"/>
              <a:t>imageFileType</a:t>
            </a:r>
            <a:r>
              <a:rPr lang="en-IN" sz="2000" dirty="0"/>
              <a:t> != "jpeg"</a:t>
            </a:r>
            <a:br>
              <a:rPr lang="en-IN" sz="2000" dirty="0"/>
            </a:br>
            <a:r>
              <a:rPr lang="en-IN" sz="2000" dirty="0"/>
              <a:t>&amp;&amp; $</a:t>
            </a:r>
            <a:r>
              <a:rPr lang="en-IN" sz="2000" dirty="0" err="1"/>
              <a:t>imageFileType</a:t>
            </a:r>
            <a:r>
              <a:rPr lang="en-IN" sz="2000" dirty="0"/>
              <a:t> != "gif" ) {</a:t>
            </a:r>
            <a:br>
              <a:rPr lang="en-IN" sz="2000" dirty="0"/>
            </a:br>
            <a:r>
              <a:rPr lang="en-IN" sz="2000" dirty="0"/>
              <a:t>  echo "Sorry, only JPG, JPEG, PNG &amp; GIF files are allowed.";</a:t>
            </a:r>
            <a:br>
              <a:rPr lang="en-IN" sz="2000" dirty="0"/>
            </a:br>
            <a:r>
              <a:rPr lang="en-IN" sz="2000" dirty="0"/>
              <a:t>  $</a:t>
            </a:r>
            <a:r>
              <a:rPr lang="en-IN" sz="2000" dirty="0" err="1"/>
              <a:t>uploadOk</a:t>
            </a:r>
            <a:r>
              <a:rPr lang="en-IN" sz="2000" dirty="0"/>
              <a:t> = 0;</a:t>
            </a:r>
            <a:br>
              <a:rPr lang="en-IN" sz="2000" dirty="0"/>
            </a:b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539053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Complete Upload File PHP Script</a:t>
            </a:r>
          </a:p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target_dir</a:t>
            </a:r>
            <a:r>
              <a:rPr lang="en-IN" sz="2000" dirty="0"/>
              <a:t> = "uploads/";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target_file</a:t>
            </a:r>
            <a:r>
              <a:rPr lang="en-IN" sz="2000" dirty="0"/>
              <a:t> = $</a:t>
            </a:r>
            <a:r>
              <a:rPr lang="en-IN" sz="2000" dirty="0" err="1"/>
              <a:t>target_dir</a:t>
            </a:r>
            <a:r>
              <a:rPr lang="en-IN" sz="2000" dirty="0"/>
              <a:t> . </a:t>
            </a:r>
            <a:r>
              <a:rPr lang="en-IN" sz="2000" dirty="0" err="1"/>
              <a:t>basename</a:t>
            </a:r>
            <a:r>
              <a:rPr lang="en-IN" sz="2000" dirty="0"/>
              <a:t>($_FILES["</a:t>
            </a:r>
            <a:r>
              <a:rPr lang="en-IN" sz="2000" dirty="0" err="1"/>
              <a:t>fileToUpload</a:t>
            </a:r>
            <a:r>
              <a:rPr lang="en-IN" sz="2000" dirty="0"/>
              <a:t>"]["name"]);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uploadOk</a:t>
            </a:r>
            <a:r>
              <a:rPr lang="en-IN" sz="2000" dirty="0"/>
              <a:t> = 1;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imageFileType</a:t>
            </a:r>
            <a:r>
              <a:rPr lang="en-IN" sz="2000" dirty="0"/>
              <a:t> = </a:t>
            </a:r>
            <a:r>
              <a:rPr lang="en-IN" sz="2000" dirty="0" err="1"/>
              <a:t>strtolower</a:t>
            </a:r>
            <a:r>
              <a:rPr lang="en-IN" sz="2000" dirty="0"/>
              <a:t>(</a:t>
            </a:r>
            <a:r>
              <a:rPr lang="en-IN" sz="2000" dirty="0" err="1"/>
              <a:t>pathinfo</a:t>
            </a:r>
            <a:r>
              <a:rPr lang="en-IN" sz="2000" dirty="0"/>
              <a:t>($</a:t>
            </a:r>
            <a:r>
              <a:rPr lang="en-IN" sz="2000" dirty="0" err="1"/>
              <a:t>target_file,PATHINFO_EXTENSION</a:t>
            </a:r>
            <a:r>
              <a:rPr lang="en-IN" sz="2000" dirty="0"/>
              <a:t>));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Check if image file is a actual image or fake image</a:t>
            </a:r>
            <a:br>
              <a:rPr lang="en-IN" sz="2000" dirty="0"/>
            </a:br>
            <a:r>
              <a:rPr lang="en-IN" sz="2000" dirty="0"/>
              <a:t>if(</a:t>
            </a:r>
            <a:r>
              <a:rPr lang="en-IN" sz="2000" dirty="0" err="1"/>
              <a:t>isset</a:t>
            </a:r>
            <a:r>
              <a:rPr lang="en-IN" sz="2000" dirty="0"/>
              <a:t>($_POST["submit"])) {</a:t>
            </a:r>
            <a:br>
              <a:rPr lang="en-IN" sz="2000" dirty="0"/>
            </a:br>
            <a:r>
              <a:rPr lang="en-IN" sz="2000" dirty="0"/>
              <a:t>  $check = </a:t>
            </a:r>
            <a:r>
              <a:rPr lang="en-IN" sz="2000" dirty="0" err="1"/>
              <a:t>getimagesize</a:t>
            </a:r>
            <a:r>
              <a:rPr lang="en-IN" sz="2000" dirty="0"/>
              <a:t>($_FILES["</a:t>
            </a:r>
            <a:r>
              <a:rPr lang="en-IN" sz="2000" dirty="0" err="1"/>
              <a:t>fileToUpload</a:t>
            </a:r>
            <a:r>
              <a:rPr lang="en-IN" sz="2000" dirty="0"/>
              <a:t>"]["</a:t>
            </a:r>
            <a:r>
              <a:rPr lang="en-IN" sz="2000" dirty="0" err="1"/>
              <a:t>tmp_name</a:t>
            </a:r>
            <a:r>
              <a:rPr lang="en-IN" sz="2000" dirty="0"/>
              <a:t>"]);</a:t>
            </a:r>
            <a:br>
              <a:rPr lang="en-IN" sz="2000" dirty="0"/>
            </a:br>
            <a:r>
              <a:rPr lang="en-IN" sz="2000" dirty="0"/>
              <a:t>  if($check !== false) {</a:t>
            </a:r>
            <a:br>
              <a:rPr lang="en-IN" sz="2000" dirty="0"/>
            </a:br>
            <a:r>
              <a:rPr lang="en-IN" sz="2000" dirty="0"/>
              <a:t>    echo "File is an image - " . $check["mime"] . ".";</a:t>
            </a:r>
            <a:br>
              <a:rPr lang="en-IN" sz="2000" dirty="0"/>
            </a:br>
            <a:r>
              <a:rPr lang="en-IN" sz="2000" dirty="0"/>
              <a:t>    $</a:t>
            </a:r>
            <a:r>
              <a:rPr lang="en-IN" sz="2000" dirty="0" err="1"/>
              <a:t>uploadOk</a:t>
            </a:r>
            <a:r>
              <a:rPr lang="en-IN" sz="2000" dirty="0"/>
              <a:t> = 1;</a:t>
            </a:r>
            <a:br>
              <a:rPr lang="en-IN" sz="2000" dirty="0"/>
            </a:br>
            <a:r>
              <a:rPr lang="en-IN" sz="2000" dirty="0"/>
              <a:t>  } else {</a:t>
            </a:r>
            <a:br>
              <a:rPr lang="en-IN" sz="2000" dirty="0"/>
            </a:br>
            <a:r>
              <a:rPr lang="en-IN" sz="2000" dirty="0"/>
              <a:t>    echo "File is not an image.";</a:t>
            </a:r>
            <a:br>
              <a:rPr lang="en-IN" sz="2000" dirty="0"/>
            </a:br>
            <a:r>
              <a:rPr lang="en-IN" sz="2000" dirty="0"/>
              <a:t>    $</a:t>
            </a:r>
            <a:r>
              <a:rPr lang="en-IN" sz="2000" dirty="0" err="1"/>
              <a:t>uploadOk</a:t>
            </a:r>
            <a:r>
              <a:rPr lang="en-IN" sz="2000" dirty="0"/>
              <a:t> = 0;</a:t>
            </a:r>
            <a:br>
              <a:rPr lang="en-IN" sz="2000" dirty="0"/>
            </a:br>
            <a:r>
              <a:rPr lang="en-IN" sz="2000" dirty="0"/>
              <a:t>  }</a:t>
            </a:r>
            <a:br>
              <a:rPr lang="en-IN" sz="2000" dirty="0"/>
            </a:br>
            <a:r>
              <a:rPr lang="en-IN" sz="2000" dirty="0"/>
              <a:t>}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42605738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0108" y="214744"/>
            <a:ext cx="8856387" cy="645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smtClean="0"/>
              <a:t>// Check if file already exists</a:t>
            </a:r>
            <a:br>
              <a:rPr lang="en-IN" sz="2000" smtClean="0"/>
            </a:br>
            <a:r>
              <a:rPr lang="en-IN" sz="2000" smtClean="0"/>
              <a:t>if (file_exists($target_file)) {</a:t>
            </a:r>
            <a:br>
              <a:rPr lang="en-IN" sz="2000" smtClean="0"/>
            </a:br>
            <a:r>
              <a:rPr lang="en-IN" sz="2000" smtClean="0"/>
              <a:t>  echo "Sorry, file already exists.";</a:t>
            </a:r>
            <a:br>
              <a:rPr lang="en-IN" sz="2000" smtClean="0"/>
            </a:br>
            <a:r>
              <a:rPr lang="en-IN" sz="2000" smtClean="0"/>
              <a:t>  $uploadOk = 0;</a:t>
            </a:r>
            <a:br>
              <a:rPr lang="en-IN" sz="2000" smtClean="0"/>
            </a:br>
            <a:r>
              <a:rPr lang="en-IN" sz="2000" smtClean="0"/>
              <a:t>}</a:t>
            </a:r>
            <a:br>
              <a:rPr lang="en-IN" sz="2000" smtClean="0"/>
            </a:br>
            <a:r>
              <a:rPr lang="en-IN" sz="2000" smtClean="0"/>
              <a:t/>
            </a:r>
            <a:br>
              <a:rPr lang="en-IN" sz="2000" smtClean="0"/>
            </a:br>
            <a:r>
              <a:rPr lang="en-IN" sz="2000" smtClean="0"/>
              <a:t>// Check file size</a:t>
            </a:r>
            <a:br>
              <a:rPr lang="en-IN" sz="2000" smtClean="0"/>
            </a:br>
            <a:r>
              <a:rPr lang="en-IN" sz="2000" smtClean="0"/>
              <a:t>if ($_FILES["fileToUpload"]["size"] &gt; 500000) {</a:t>
            </a:r>
            <a:br>
              <a:rPr lang="en-IN" sz="2000" smtClean="0"/>
            </a:br>
            <a:r>
              <a:rPr lang="en-IN" sz="2000" smtClean="0"/>
              <a:t>  echo "Sorry, your file is too large.";</a:t>
            </a:r>
            <a:br>
              <a:rPr lang="en-IN" sz="2000" smtClean="0"/>
            </a:br>
            <a:r>
              <a:rPr lang="en-IN" sz="2000" smtClean="0"/>
              <a:t>  $uploadOk = 0;</a:t>
            </a:r>
            <a:br>
              <a:rPr lang="en-IN" sz="2000" smtClean="0"/>
            </a:br>
            <a:r>
              <a:rPr lang="en-IN" sz="2000" smtClean="0"/>
              <a:t>}</a:t>
            </a:r>
            <a:br>
              <a:rPr lang="en-IN" sz="2000" smtClean="0"/>
            </a:br>
            <a:r>
              <a:rPr lang="en-IN" sz="2000" smtClean="0"/>
              <a:t/>
            </a:r>
            <a:br>
              <a:rPr lang="en-IN" sz="2000" smtClean="0"/>
            </a:br>
            <a:r>
              <a:rPr lang="en-IN" sz="2000" smtClean="0"/>
              <a:t>// Allow certain file formats</a:t>
            </a:r>
            <a:br>
              <a:rPr lang="en-IN" sz="2000" smtClean="0"/>
            </a:br>
            <a:r>
              <a:rPr lang="en-IN" sz="2000" smtClean="0"/>
              <a:t>if($imageFileType != "jpg" &amp;&amp; $imageFileType != "png" &amp;&amp; $imageFileType != "jpeg"</a:t>
            </a:r>
            <a:br>
              <a:rPr lang="en-IN" sz="2000" smtClean="0"/>
            </a:br>
            <a:r>
              <a:rPr lang="en-IN" sz="2000" smtClean="0"/>
              <a:t>&amp;&amp; $imageFileType != "gif" ) {</a:t>
            </a:r>
            <a:br>
              <a:rPr lang="en-IN" sz="2000" smtClean="0"/>
            </a:br>
            <a:r>
              <a:rPr lang="en-IN" sz="2000" smtClean="0"/>
              <a:t>  echo "Sorry, only JPG, JPEG, PNG &amp; GIF files are allowed.";</a:t>
            </a:r>
            <a:br>
              <a:rPr lang="en-IN" sz="2000" smtClean="0"/>
            </a:br>
            <a:r>
              <a:rPr lang="en-IN" sz="2000" smtClean="0"/>
              <a:t>  $uploadOk = 0;</a:t>
            </a:r>
            <a:br>
              <a:rPr lang="en-IN" sz="2000" smtClean="0"/>
            </a:br>
            <a:r>
              <a:rPr lang="en-IN" sz="200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8282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// Check if $</a:t>
            </a:r>
            <a:r>
              <a:rPr lang="en-IN" sz="2000" dirty="0" err="1"/>
              <a:t>uploadOk</a:t>
            </a:r>
            <a:r>
              <a:rPr lang="en-IN" sz="2000" dirty="0"/>
              <a:t> is set to 0 by an error</a:t>
            </a:r>
            <a:br>
              <a:rPr lang="en-IN" sz="2000" dirty="0"/>
            </a:br>
            <a:r>
              <a:rPr lang="en-IN" sz="2000" dirty="0"/>
              <a:t>if ($</a:t>
            </a:r>
            <a:r>
              <a:rPr lang="en-IN" sz="2000" dirty="0" err="1"/>
              <a:t>uploadOk</a:t>
            </a:r>
            <a:r>
              <a:rPr lang="en-IN" sz="2000" dirty="0"/>
              <a:t> == 0) {</a:t>
            </a:r>
            <a:br>
              <a:rPr lang="en-IN" sz="2000" dirty="0"/>
            </a:br>
            <a:r>
              <a:rPr lang="en-IN" sz="2000" dirty="0"/>
              <a:t>  echo "Sorry, your file was not uploaded.";</a:t>
            </a:r>
            <a:br>
              <a:rPr lang="en-IN" sz="2000" dirty="0"/>
            </a:br>
            <a:r>
              <a:rPr lang="en-IN" sz="2000" dirty="0"/>
              <a:t>// if everything is ok, try to upload file</a:t>
            </a:r>
            <a:br>
              <a:rPr lang="en-IN" sz="2000" dirty="0"/>
            </a:br>
            <a:r>
              <a:rPr lang="en-IN" sz="2000" dirty="0"/>
              <a:t>} else {</a:t>
            </a:r>
            <a:br>
              <a:rPr lang="en-IN" sz="2000" dirty="0"/>
            </a:br>
            <a:r>
              <a:rPr lang="en-IN" sz="2000" dirty="0"/>
              <a:t>  if (</a:t>
            </a:r>
            <a:r>
              <a:rPr lang="en-IN" sz="2000" dirty="0" err="1"/>
              <a:t>move_uploaded_file</a:t>
            </a:r>
            <a:r>
              <a:rPr lang="en-IN" sz="2000" dirty="0"/>
              <a:t>($_FILES["</a:t>
            </a:r>
            <a:r>
              <a:rPr lang="en-IN" sz="2000" dirty="0" err="1"/>
              <a:t>fileToUpload</a:t>
            </a:r>
            <a:r>
              <a:rPr lang="en-IN" sz="2000" dirty="0"/>
              <a:t>"]["</a:t>
            </a:r>
            <a:r>
              <a:rPr lang="en-IN" sz="2000" dirty="0" err="1"/>
              <a:t>tmp_name</a:t>
            </a:r>
            <a:r>
              <a:rPr lang="en-IN" sz="2000" dirty="0"/>
              <a:t>"], $</a:t>
            </a:r>
            <a:r>
              <a:rPr lang="en-IN" sz="2000" dirty="0" err="1"/>
              <a:t>target_file</a:t>
            </a:r>
            <a:r>
              <a:rPr lang="en-IN" sz="2000" dirty="0"/>
              <a:t>)) {</a:t>
            </a:r>
            <a:br>
              <a:rPr lang="en-IN" sz="2000" dirty="0"/>
            </a:br>
            <a:r>
              <a:rPr lang="en-IN" sz="2000" dirty="0"/>
              <a:t>    echo "The file ". </a:t>
            </a:r>
            <a:r>
              <a:rPr lang="en-IN" sz="2000" dirty="0" err="1"/>
              <a:t>htmlspecialchars</a:t>
            </a:r>
            <a:r>
              <a:rPr lang="en-IN" sz="2000" dirty="0"/>
              <a:t>( </a:t>
            </a:r>
            <a:r>
              <a:rPr lang="en-IN" sz="2000" dirty="0" err="1"/>
              <a:t>basename</a:t>
            </a:r>
            <a:r>
              <a:rPr lang="en-IN" sz="2000" dirty="0"/>
              <a:t>( $_FILES["</a:t>
            </a:r>
            <a:r>
              <a:rPr lang="en-IN" sz="2000" dirty="0" err="1"/>
              <a:t>fileToUpload</a:t>
            </a:r>
            <a:r>
              <a:rPr lang="en-IN" sz="2000" dirty="0"/>
              <a:t>"]["name"])). " has been uploaded.";</a:t>
            </a:r>
            <a:br>
              <a:rPr lang="en-IN" sz="2000" dirty="0"/>
            </a:br>
            <a:r>
              <a:rPr lang="en-IN" sz="2000" dirty="0"/>
              <a:t>  } else {</a:t>
            </a:r>
            <a:br>
              <a:rPr lang="en-IN" sz="2000" dirty="0"/>
            </a:br>
            <a:r>
              <a:rPr lang="en-IN" sz="2000" dirty="0"/>
              <a:t>    echo "Sorry, there was an error uploading your file.";</a:t>
            </a:r>
            <a:br>
              <a:rPr lang="en-IN" sz="2000" dirty="0"/>
            </a:br>
            <a:r>
              <a:rPr lang="en-IN" sz="2000" dirty="0"/>
              <a:t>  }</a:t>
            </a:r>
            <a:br>
              <a:rPr lang="en-IN" sz="2000" dirty="0"/>
            </a:br>
            <a:r>
              <a:rPr lang="en-IN" sz="2000" dirty="0"/>
              <a:t>}</a:t>
            </a:r>
            <a:br>
              <a:rPr lang="en-IN" sz="2000" dirty="0"/>
            </a:br>
            <a:r>
              <a:rPr lang="en-IN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051014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File Download</a:t>
            </a:r>
          </a:p>
          <a:p>
            <a:pPr marL="0" indent="0">
              <a:buNone/>
            </a:pPr>
            <a:r>
              <a:rPr lang="en-US" sz="2000" u="sng" dirty="0" smtClean="0"/>
              <a:t>Image-</a:t>
            </a:r>
            <a:r>
              <a:rPr lang="en-US" sz="2000" u="sng" dirty="0" err="1" smtClean="0"/>
              <a:t>gallery.php</a:t>
            </a:r>
            <a:endParaRPr lang="en-US" sz="2000" u="sng" dirty="0" smtClean="0"/>
          </a:p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 </a:t>
            </a:r>
            <a:r>
              <a:rPr lang="en-IN" sz="2000" dirty="0" err="1"/>
              <a:t>lang</a:t>
            </a:r>
            <a:r>
              <a:rPr lang="en-IN" sz="2000" dirty="0"/>
              <a:t>="en"&gt;</a:t>
            </a:r>
          </a:p>
          <a:p>
            <a:pPr marL="0" indent="0">
              <a:buNone/>
            </a:pPr>
            <a:r>
              <a:rPr lang="en-IN" sz="2000" dirty="0"/>
              <a:t>&lt;head&gt;</a:t>
            </a:r>
          </a:p>
          <a:p>
            <a:pPr marL="0" indent="0">
              <a:buNone/>
            </a:pPr>
            <a:r>
              <a:rPr lang="en-IN" sz="2000" dirty="0"/>
              <a:t>&lt;meta charset="UTF-8"&gt;</a:t>
            </a:r>
          </a:p>
          <a:p>
            <a:pPr marL="0" indent="0">
              <a:buNone/>
            </a:pPr>
            <a:r>
              <a:rPr lang="en-IN" sz="2000" dirty="0"/>
              <a:t>&lt;title&gt;Simple Image Gallery&lt;/title&gt;</a:t>
            </a:r>
          </a:p>
          <a:p>
            <a:pPr marL="0" indent="0">
              <a:buNone/>
            </a:pPr>
            <a:r>
              <a:rPr lang="en-IN" sz="2000" dirty="0"/>
              <a:t>&lt;style type="text/</a:t>
            </a:r>
            <a:r>
              <a:rPr lang="en-IN" sz="2000" dirty="0" err="1"/>
              <a:t>css</a:t>
            </a:r>
            <a:r>
              <a:rPr lang="en-IN" sz="2000" dirty="0"/>
              <a:t>"&gt;</a:t>
            </a:r>
          </a:p>
          <a:p>
            <a:pPr marL="0" indent="0">
              <a:buNone/>
            </a:pPr>
            <a:r>
              <a:rPr lang="en-IN" sz="2000" dirty="0"/>
              <a:t>	.</a:t>
            </a:r>
            <a:r>
              <a:rPr lang="en-IN" sz="2000" dirty="0" err="1"/>
              <a:t>img</a:t>
            </a:r>
            <a:r>
              <a:rPr lang="en-IN" sz="2000" dirty="0"/>
              <a:t>-box{</a:t>
            </a:r>
          </a:p>
          <a:p>
            <a:pPr marL="0" indent="0">
              <a:buNone/>
            </a:pPr>
            <a:r>
              <a:rPr lang="en-IN" sz="2000" dirty="0"/>
              <a:t>		display: inline-block;</a:t>
            </a:r>
          </a:p>
          <a:p>
            <a:pPr marL="0" indent="0">
              <a:buNone/>
            </a:pPr>
            <a:r>
              <a:rPr lang="en-IN" sz="2000" dirty="0"/>
              <a:t>		text-align: </a:t>
            </a:r>
            <a:r>
              <a:rPr lang="en-IN" sz="2000" dirty="0" err="1"/>
              <a:t>center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		margin: 0 15px;</a:t>
            </a:r>
          </a:p>
          <a:p>
            <a:pPr marL="0" indent="0">
              <a:buNone/>
            </a:pPr>
            <a:r>
              <a:rPr lang="en-IN" sz="2000" dirty="0"/>
              <a:t>		}</a:t>
            </a:r>
          </a:p>
          <a:p>
            <a:pPr marL="0" indent="0">
              <a:buNone/>
            </a:pPr>
            <a:r>
              <a:rPr lang="en-IN" sz="2000" dirty="0"/>
              <a:t>&lt;/style&gt;</a:t>
            </a:r>
          </a:p>
          <a:p>
            <a:pPr marL="0" indent="0">
              <a:buNone/>
            </a:pPr>
            <a:r>
              <a:rPr lang="en-IN" sz="2000" dirty="0"/>
              <a:t>&lt;/head&gt;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806476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// Array containing sample image file names</a:t>
            </a:r>
          </a:p>
          <a:p>
            <a:pPr marL="0" indent="0">
              <a:buNone/>
            </a:pPr>
            <a:r>
              <a:rPr lang="en-IN" sz="2000" dirty="0"/>
              <a:t>	$images=array("</a:t>
            </a:r>
            <a:r>
              <a:rPr lang="en-IN" sz="2000" dirty="0" err="1"/>
              <a:t>kites.jpg","balloons.jpg</a:t>
            </a:r>
            <a:r>
              <a:rPr lang="en-IN" sz="2000" dirty="0"/>
              <a:t>");</a:t>
            </a:r>
          </a:p>
          <a:p>
            <a:pPr marL="0" indent="0">
              <a:buNone/>
            </a:pPr>
            <a:r>
              <a:rPr lang="en-IN" sz="2000" dirty="0"/>
              <a:t>// Loop through array to create image gallery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foreach</a:t>
            </a:r>
            <a:r>
              <a:rPr lang="en-IN" sz="2000" dirty="0"/>
              <a:t>($images as $image){</a:t>
            </a:r>
          </a:p>
          <a:p>
            <a:pPr marL="0" indent="0">
              <a:buNone/>
            </a:pPr>
            <a:r>
              <a:rPr lang="en-IN" sz="2000" dirty="0"/>
              <a:t>	echo '&lt;div class="</a:t>
            </a:r>
            <a:r>
              <a:rPr lang="en-IN" sz="2000" dirty="0" err="1"/>
              <a:t>img</a:t>
            </a:r>
            <a:r>
              <a:rPr lang="en-IN" sz="2000" dirty="0"/>
              <a:t>-box"&gt;';</a:t>
            </a:r>
          </a:p>
          <a:p>
            <a:pPr marL="0" indent="0">
              <a:buNone/>
            </a:pPr>
            <a:r>
              <a:rPr lang="en-IN" sz="2000" dirty="0"/>
              <a:t>		echo '&lt;</a:t>
            </a:r>
            <a:r>
              <a:rPr lang="en-IN" sz="2000" dirty="0" err="1"/>
              <a:t>img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="images/'. $image . '"width="200" alt="' . </a:t>
            </a:r>
            <a:r>
              <a:rPr lang="en-IN" sz="2000" dirty="0" err="1"/>
              <a:t>pathinfo</a:t>
            </a:r>
            <a:r>
              <a:rPr lang="en-IN" sz="2000" dirty="0"/>
              <a:t>($image, PATHINFO_FILENAME).'"&gt;';</a:t>
            </a:r>
          </a:p>
          <a:p>
            <a:pPr marL="0" indent="0">
              <a:buNone/>
            </a:pPr>
            <a:r>
              <a:rPr lang="en-IN" sz="2000" dirty="0"/>
              <a:t>		echo '&lt;p&gt;&lt;a </a:t>
            </a:r>
            <a:r>
              <a:rPr lang="en-IN" sz="2000" dirty="0" err="1"/>
              <a:t>href</a:t>
            </a:r>
            <a:r>
              <a:rPr lang="en-IN" sz="2000" dirty="0"/>
              <a:t>="</a:t>
            </a:r>
            <a:r>
              <a:rPr lang="en-IN" sz="2000" dirty="0" err="1"/>
              <a:t>download.php?file</a:t>
            </a:r>
            <a:r>
              <a:rPr lang="en-IN" sz="2000" dirty="0"/>
              <a:t>=' . </a:t>
            </a:r>
            <a:r>
              <a:rPr lang="en-IN" sz="2000" dirty="0" err="1"/>
              <a:t>urlencode</a:t>
            </a:r>
            <a:r>
              <a:rPr lang="en-IN" sz="2000" dirty="0"/>
              <a:t>($image) . '"&gt;Download&lt;/a&gt;&lt;/p&gt;';</a:t>
            </a:r>
          </a:p>
          <a:p>
            <a:pPr marL="0" indent="0">
              <a:buNone/>
            </a:pPr>
            <a:r>
              <a:rPr lang="en-IN" sz="2000" dirty="0"/>
              <a:t>	echo '&lt;div&gt;';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?&gt;</a:t>
            </a:r>
          </a:p>
          <a:p>
            <a:pPr marL="0" indent="0">
              <a:buNone/>
            </a:pPr>
            <a:r>
              <a:rPr lang="en-IN" sz="2000" dirty="0"/>
              <a:t>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678868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 err="1" smtClean="0"/>
              <a:t>Download.php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if(</a:t>
            </a:r>
            <a:r>
              <a:rPr lang="en-IN" sz="2000" dirty="0" err="1"/>
              <a:t>isset</a:t>
            </a:r>
            <a:r>
              <a:rPr lang="en-IN" sz="2000" dirty="0"/>
              <a:t>($_REQUEST["file"])){</a:t>
            </a:r>
          </a:p>
          <a:p>
            <a:pPr marL="0" indent="0">
              <a:buNone/>
            </a:pPr>
            <a:r>
              <a:rPr lang="en-IN" sz="2000" dirty="0"/>
              <a:t>// Get parameters</a:t>
            </a:r>
          </a:p>
          <a:p>
            <a:pPr marL="0" indent="0">
              <a:buNone/>
            </a:pPr>
            <a:r>
              <a:rPr lang="en-IN" sz="2000" dirty="0"/>
              <a:t>	$file = </a:t>
            </a:r>
            <a:r>
              <a:rPr lang="en-IN" sz="2000" dirty="0" err="1"/>
              <a:t>urldecode</a:t>
            </a:r>
            <a:r>
              <a:rPr lang="en-IN" sz="2000" dirty="0"/>
              <a:t>($_REQUEST["file"]); //Decode URL-</a:t>
            </a:r>
            <a:r>
              <a:rPr lang="en-IN" sz="2000" dirty="0" err="1"/>
              <a:t>encodestring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$</a:t>
            </a:r>
            <a:r>
              <a:rPr lang="en-IN" sz="2000" dirty="0" err="1"/>
              <a:t>filepath</a:t>
            </a:r>
            <a:r>
              <a:rPr lang="en-IN" sz="2000" dirty="0"/>
              <a:t> = "images/" . $file;</a:t>
            </a:r>
          </a:p>
          <a:p>
            <a:pPr marL="0" indent="0">
              <a:buNone/>
            </a:pPr>
            <a:r>
              <a:rPr lang="en-IN" sz="2000" dirty="0"/>
              <a:t>// Process download</a:t>
            </a:r>
          </a:p>
          <a:p>
            <a:pPr marL="0" indent="0">
              <a:buNone/>
            </a:pPr>
            <a:r>
              <a:rPr lang="en-IN" sz="2000" dirty="0"/>
              <a:t>	if(</a:t>
            </a:r>
            <a:r>
              <a:rPr lang="en-IN" sz="2000" dirty="0" err="1"/>
              <a:t>file_exists</a:t>
            </a:r>
            <a:r>
              <a:rPr lang="en-IN" sz="2000" dirty="0"/>
              <a:t>($</a:t>
            </a:r>
            <a:r>
              <a:rPr lang="en-IN" sz="2000" dirty="0" err="1"/>
              <a:t>filepath</a:t>
            </a:r>
            <a:r>
              <a:rPr lang="en-IN" sz="2000" dirty="0"/>
              <a:t>)) {</a:t>
            </a:r>
          </a:p>
          <a:p>
            <a:pPr marL="0" indent="0">
              <a:buNone/>
            </a:pPr>
            <a:r>
              <a:rPr lang="en-IN" sz="2000" dirty="0"/>
              <a:t>		header('Content-Description: File Transfer');</a:t>
            </a:r>
          </a:p>
          <a:p>
            <a:pPr marL="0" indent="0">
              <a:buNone/>
            </a:pPr>
            <a:r>
              <a:rPr lang="en-IN" sz="2000" dirty="0"/>
              <a:t>		header('Content-Type: application/octet-stream');</a:t>
            </a:r>
          </a:p>
          <a:p>
            <a:pPr marL="0" indent="0">
              <a:buNone/>
            </a:pPr>
            <a:r>
              <a:rPr lang="en-IN" sz="2000" dirty="0"/>
              <a:t>		header('Content-Disposition: File Transfer');</a:t>
            </a:r>
          </a:p>
          <a:p>
            <a:pPr marL="0" indent="0">
              <a:buNone/>
            </a:pPr>
            <a:r>
              <a:rPr lang="en-IN" sz="2000" dirty="0"/>
              <a:t>		header('Expires: 0');</a:t>
            </a:r>
          </a:p>
          <a:p>
            <a:pPr marL="0" indent="0">
              <a:buNone/>
            </a:pPr>
            <a:r>
              <a:rPr lang="en-IN" sz="2000" dirty="0"/>
              <a:t>		header('Cache-Control: must-revalidate');</a:t>
            </a:r>
          </a:p>
          <a:p>
            <a:pPr marL="0" indent="0">
              <a:buNone/>
            </a:pPr>
            <a:r>
              <a:rPr lang="en-IN" sz="2000" dirty="0"/>
              <a:t>		header('Pragma: public');</a:t>
            </a:r>
          </a:p>
          <a:p>
            <a:pPr marL="0" indent="0">
              <a:buNone/>
            </a:pPr>
            <a:r>
              <a:rPr lang="en-IN" sz="2000" dirty="0"/>
              <a:t>		header('content-Length: ' . </a:t>
            </a:r>
            <a:r>
              <a:rPr lang="en-IN" sz="2000" dirty="0" err="1"/>
              <a:t>filesize</a:t>
            </a:r>
            <a:r>
              <a:rPr lang="en-IN" sz="2000" dirty="0"/>
              <a:t>($</a:t>
            </a:r>
            <a:r>
              <a:rPr lang="en-IN" sz="2000" dirty="0" err="1"/>
              <a:t>filepath</a:t>
            </a:r>
            <a:r>
              <a:rPr lang="en-IN" sz="2000" dirty="0"/>
              <a:t>));</a:t>
            </a:r>
          </a:p>
          <a:p>
            <a:pPr marL="0" indent="0">
              <a:buNone/>
            </a:pPr>
            <a:r>
              <a:rPr lang="en-IN" sz="2000" dirty="0"/>
              <a:t>		flush(); //flush system output buffer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readfile</a:t>
            </a:r>
            <a:r>
              <a:rPr lang="en-IN" sz="2000" dirty="0"/>
              <a:t>($</a:t>
            </a:r>
            <a:r>
              <a:rPr lang="en-IN" sz="2000" dirty="0" err="1"/>
              <a:t>filepath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		exit;</a:t>
            </a:r>
          </a:p>
          <a:p>
            <a:pPr marL="0" indent="0">
              <a:buNone/>
            </a:pPr>
            <a:r>
              <a:rPr lang="en-IN" sz="2000" dirty="0"/>
              <a:t>	}</a:t>
            </a:r>
          </a:p>
          <a:p>
            <a:pPr marL="0" indent="0">
              <a:buNone/>
            </a:pPr>
            <a:r>
              <a:rPr lang="en-IN" sz="2000" dirty="0"/>
              <a:t>	}</a:t>
            </a:r>
          </a:p>
          <a:p>
            <a:pPr marL="0" indent="0">
              <a:buNone/>
            </a:pPr>
            <a:r>
              <a:rPr lang="en-IN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9560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However; </a:t>
            </a:r>
            <a:r>
              <a:rPr lang="en-US" sz="2000" dirty="0" smtClean="0"/>
              <a:t>all </a:t>
            </a:r>
            <a:r>
              <a:rPr lang="en-US" sz="2000" dirty="0"/>
              <a:t>variable names are case-sensitive</a:t>
            </a:r>
            <a:r>
              <a:rPr lang="en-US" sz="2000" dirty="0" smtClean="0"/>
              <a:t>!</a:t>
            </a:r>
          </a:p>
          <a:p>
            <a:pPr marL="0" indent="0">
              <a:buNone/>
            </a:pPr>
            <a:r>
              <a:rPr lang="en-US" sz="2000" dirty="0"/>
              <a:t>Look at the example below;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only </a:t>
            </a:r>
            <a:r>
              <a:rPr lang="en-US" sz="2000" dirty="0"/>
              <a:t>the first statement will display the value of the $color variable! This is because $color, $COLOR, and $</a:t>
            </a:r>
            <a:r>
              <a:rPr lang="en-US" sz="2000" dirty="0" err="1"/>
              <a:t>coLOR</a:t>
            </a:r>
            <a:r>
              <a:rPr lang="en-US" sz="2000" dirty="0"/>
              <a:t> are treated as three different variables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$color = "red";</a:t>
            </a:r>
            <a:br>
              <a:rPr lang="en-US" sz="2000" dirty="0"/>
            </a:br>
            <a:r>
              <a:rPr lang="en-US" sz="2000" dirty="0"/>
              <a:t>echo "My car is " . $color .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"My house is " . $COLOR .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"My boat is " . $</a:t>
            </a:r>
            <a:r>
              <a:rPr lang="en-US" sz="2000" dirty="0" err="1"/>
              <a:t>coLOR</a:t>
            </a:r>
            <a:r>
              <a:rPr lang="en-US" sz="2000" dirty="0"/>
              <a:t> .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xmlns="" val="3443734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90713"/>
            <a:ext cx="4958283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19513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PHP Sessions</a:t>
            </a:r>
          </a:p>
          <a:p>
            <a:pPr marL="0" indent="0">
              <a:buNone/>
            </a:pPr>
            <a:r>
              <a:rPr lang="en-US" sz="2000" dirty="0"/>
              <a:t>Session variables hold information about one single user, and are available to all pages in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u="sng" dirty="0"/>
              <a:t>Start a PHP Session</a:t>
            </a:r>
          </a:p>
          <a:p>
            <a:r>
              <a:rPr lang="en-US" sz="2000" dirty="0"/>
              <a:t>A session is started with the </a:t>
            </a:r>
            <a:r>
              <a:rPr lang="en-US" sz="2000" dirty="0" err="1"/>
              <a:t>session_start</a:t>
            </a:r>
            <a:r>
              <a:rPr lang="en-US" sz="2000" dirty="0"/>
              <a:t>() function.</a:t>
            </a:r>
          </a:p>
          <a:p>
            <a:r>
              <a:rPr lang="en-US" sz="2000" dirty="0"/>
              <a:t>Session variables are set with the PHP global variable: $_SESSION.</a:t>
            </a:r>
          </a:p>
          <a:p>
            <a:r>
              <a:rPr lang="en-US" sz="2000" dirty="0"/>
              <a:t>Now, let's create a new page called "demo_session1.php". In this page, we start a new PHP session and set some session variables:</a:t>
            </a:r>
          </a:p>
          <a:p>
            <a:pPr marL="0" indent="0">
              <a:buNone/>
            </a:pPr>
            <a:r>
              <a:rPr lang="en-US" sz="2000" dirty="0" smtClean="0"/>
              <a:t>one </a:t>
            </a:r>
            <a:r>
              <a:rPr lang="en-US" sz="2000" dirty="0"/>
              <a:t>application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Start the session</a:t>
            </a:r>
            <a:br>
              <a:rPr lang="en-IN" sz="2000" dirty="0"/>
            </a:br>
            <a:r>
              <a:rPr lang="en-IN" sz="2000" dirty="0" err="1"/>
              <a:t>session_start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42434159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Set session variables</a:t>
            </a:r>
            <a:br>
              <a:rPr lang="en-IN" sz="2000" dirty="0"/>
            </a:br>
            <a:r>
              <a:rPr lang="en-IN" sz="2000" dirty="0"/>
              <a:t>$_SESSION["</a:t>
            </a:r>
            <a:r>
              <a:rPr lang="en-IN" sz="2000" dirty="0" err="1"/>
              <a:t>favcolor</a:t>
            </a:r>
            <a:r>
              <a:rPr lang="en-IN" sz="2000" dirty="0"/>
              <a:t>"] = "green";</a:t>
            </a:r>
            <a:br>
              <a:rPr lang="en-IN" sz="2000" dirty="0"/>
            </a:br>
            <a:r>
              <a:rPr lang="en-IN" sz="2000" dirty="0"/>
              <a:t>$_SESSION["</a:t>
            </a:r>
            <a:r>
              <a:rPr lang="en-IN" sz="2000" dirty="0" err="1"/>
              <a:t>favanimal</a:t>
            </a:r>
            <a:r>
              <a:rPr lang="en-IN" sz="2000" dirty="0"/>
              <a:t>"] = "cat";</a:t>
            </a:r>
            <a:br>
              <a:rPr lang="en-IN" sz="2000" dirty="0"/>
            </a:br>
            <a:r>
              <a:rPr lang="en-IN" sz="2000" dirty="0"/>
              <a:t>echo "Session variables are set.";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Get PHP Session Variable Values</a:t>
            </a:r>
          </a:p>
          <a:p>
            <a:r>
              <a:rPr lang="en-US" sz="2000" dirty="0"/>
              <a:t>Next, we create another page called "demo_session2.php". </a:t>
            </a:r>
            <a:r>
              <a:rPr lang="en-US" sz="2000" dirty="0" smtClean="0"/>
              <a:t>And from this page it access </a:t>
            </a:r>
            <a:r>
              <a:rPr lang="en-US" sz="2000" dirty="0"/>
              <a:t>the session information we set on the first page ("demo_session1.php").</a:t>
            </a:r>
          </a:p>
          <a:p>
            <a:r>
              <a:rPr lang="en-US" sz="2000" dirty="0"/>
              <a:t>Notice that session variables are not passed individually to each new page, instead they are retrieved from the session we open at the beginning of each page (</a:t>
            </a:r>
            <a:r>
              <a:rPr lang="en-US" sz="2000" dirty="0" err="1"/>
              <a:t>session_start</a:t>
            </a:r>
            <a:r>
              <a:rPr lang="en-US" sz="2000" dirty="0"/>
              <a:t>()).</a:t>
            </a:r>
          </a:p>
          <a:p>
            <a:r>
              <a:rPr lang="en-US" sz="2000" dirty="0"/>
              <a:t>Also notice that all session variable values are stored in the global $_SESSION variable: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26755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session_start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Echo session variables that were set on previous page</a:t>
            </a:r>
            <a:br>
              <a:rPr lang="en-IN" sz="2000" dirty="0"/>
            </a:br>
            <a:r>
              <a:rPr lang="en-IN" sz="2000" dirty="0"/>
              <a:t>echo "</a:t>
            </a:r>
            <a:r>
              <a:rPr lang="en-IN" sz="2000" dirty="0" err="1"/>
              <a:t>Favorite</a:t>
            </a:r>
            <a:r>
              <a:rPr lang="en-IN" sz="2000" dirty="0"/>
              <a:t> </a:t>
            </a:r>
            <a:r>
              <a:rPr lang="en-IN" sz="2000" dirty="0" err="1"/>
              <a:t>color</a:t>
            </a:r>
            <a:r>
              <a:rPr lang="en-IN" sz="2000" dirty="0"/>
              <a:t> is " . $_SESSION["</a:t>
            </a:r>
            <a:r>
              <a:rPr lang="en-IN" sz="2000" dirty="0" err="1"/>
              <a:t>favcolor</a:t>
            </a:r>
            <a:r>
              <a:rPr lang="en-IN" sz="2000" dirty="0"/>
              <a:t>"] . ".&lt;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  <a:br>
              <a:rPr lang="en-IN" sz="2000" dirty="0"/>
            </a:br>
            <a:r>
              <a:rPr lang="en-IN" sz="2000" dirty="0"/>
              <a:t>echo "</a:t>
            </a:r>
            <a:r>
              <a:rPr lang="en-IN" sz="2000" dirty="0" err="1"/>
              <a:t>Favorite</a:t>
            </a:r>
            <a:r>
              <a:rPr lang="en-IN" sz="2000" dirty="0"/>
              <a:t> animal is " . $_SESSION["</a:t>
            </a:r>
            <a:r>
              <a:rPr lang="en-IN" sz="2000" dirty="0" err="1"/>
              <a:t>favanimal</a:t>
            </a:r>
            <a:r>
              <a:rPr lang="en-IN" sz="2000" dirty="0"/>
              <a:t>"] . ".";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5261"/>
            <a:ext cx="4178796" cy="23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7652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Modify a PHP Session Variable</a:t>
            </a:r>
          </a:p>
          <a:p>
            <a:pPr marL="0" indent="0">
              <a:buNone/>
            </a:pPr>
            <a:r>
              <a:rPr lang="en-IN" sz="2000" dirty="0"/>
              <a:t>To change a session variable, just overwrite it:</a:t>
            </a:r>
          </a:p>
          <a:p>
            <a:pPr marL="0" indent="0">
              <a:buNone/>
            </a:pPr>
            <a:r>
              <a:rPr lang="en-IN" sz="2000" u="sng" dirty="0"/>
              <a:t>Example</a:t>
            </a:r>
          </a:p>
          <a:p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session_start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to change a session variable, just overwrite it</a:t>
            </a:r>
            <a:br>
              <a:rPr lang="en-IN" sz="2000" dirty="0"/>
            </a:br>
            <a:r>
              <a:rPr lang="en-IN" sz="2000" dirty="0"/>
              <a:t>$_SESSION["</a:t>
            </a:r>
            <a:r>
              <a:rPr lang="en-IN" sz="2000" dirty="0" err="1"/>
              <a:t>favcolor</a:t>
            </a:r>
            <a:r>
              <a:rPr lang="en-IN" sz="2000" dirty="0"/>
              <a:t>"] = "yellow";</a:t>
            </a:r>
            <a:br>
              <a:rPr lang="en-IN" sz="2000" dirty="0"/>
            </a:br>
            <a:r>
              <a:rPr lang="en-IN" sz="2000" dirty="0" err="1"/>
              <a:t>print_r</a:t>
            </a:r>
            <a:r>
              <a:rPr lang="en-IN" sz="2000" dirty="0"/>
              <a:t>($_SESSION);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0355177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784976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u="sng" dirty="0"/>
              <a:t>Destroy a PHP Session</a:t>
            </a:r>
          </a:p>
          <a:p>
            <a:pPr marL="0" indent="0">
              <a:buNone/>
            </a:pPr>
            <a:r>
              <a:rPr lang="en-IN" sz="2000" dirty="0"/>
              <a:t>To remove all global session variables and destroy the session, use </a:t>
            </a:r>
            <a:r>
              <a:rPr lang="en-IN" sz="2000" dirty="0" err="1"/>
              <a:t>session_unset</a:t>
            </a:r>
            <a:r>
              <a:rPr lang="en-IN" sz="2000" dirty="0"/>
              <a:t>() and </a:t>
            </a:r>
            <a:r>
              <a:rPr lang="en-IN" sz="2000" dirty="0" err="1"/>
              <a:t>session_destroy</a:t>
            </a:r>
            <a:r>
              <a:rPr lang="en-IN" sz="2000" dirty="0"/>
              <a:t>():</a:t>
            </a:r>
          </a:p>
          <a:p>
            <a:pPr marL="0" indent="0">
              <a:buNone/>
            </a:pPr>
            <a:endParaRPr lang="en-IN" sz="2000" u="sng" dirty="0" smtClean="0"/>
          </a:p>
          <a:p>
            <a:pPr marL="0" indent="0">
              <a:buNone/>
            </a:pPr>
            <a:r>
              <a:rPr lang="en-IN" sz="2000" u="sng" dirty="0" smtClean="0"/>
              <a:t>Example</a:t>
            </a:r>
            <a:endParaRPr lang="en-IN" sz="2000" u="sng" dirty="0"/>
          </a:p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session_start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 smtClean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// remove all session variables</a:t>
            </a:r>
            <a:br>
              <a:rPr lang="en-IN" sz="2000" dirty="0"/>
            </a:br>
            <a:r>
              <a:rPr lang="en-IN" sz="2000" dirty="0" err="1"/>
              <a:t>session_unset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 smtClean="0"/>
              <a:t>// </a:t>
            </a:r>
            <a:r>
              <a:rPr lang="en-IN" sz="2000" dirty="0"/>
              <a:t>destroy the session</a:t>
            </a:r>
            <a:br>
              <a:rPr lang="en-IN" sz="2000" dirty="0"/>
            </a:br>
            <a:r>
              <a:rPr lang="en-IN" sz="2000" dirty="0" err="1"/>
              <a:t>session_destroy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 smtClean="0"/>
              <a:t>&lt;/</a:t>
            </a:r>
            <a:r>
              <a:rPr lang="en-IN" sz="2000" dirty="0"/>
              <a:t>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5232125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JSON</a:t>
            </a:r>
          </a:p>
          <a:p>
            <a:r>
              <a:rPr lang="en-US" sz="2000" dirty="0"/>
              <a:t>JSON stands for JavaScript Object Notation, and is a syntax for storing and exchanging data.</a:t>
            </a:r>
          </a:p>
          <a:p>
            <a:r>
              <a:rPr lang="en-US" sz="2000" dirty="0"/>
              <a:t>Since the JSON format is a text-based format, it can easily be sent to and from a server, and used as a data format by any programming language.</a:t>
            </a:r>
          </a:p>
          <a:p>
            <a:pPr marL="0" indent="0">
              <a:buNone/>
            </a:pPr>
            <a:r>
              <a:rPr lang="en-US" sz="2000" b="1" u="sng" dirty="0"/>
              <a:t>PHP and JSON</a:t>
            </a:r>
          </a:p>
          <a:p>
            <a:pPr marL="0" indent="0">
              <a:buNone/>
            </a:pPr>
            <a:r>
              <a:rPr lang="en-US" sz="2000" dirty="0"/>
              <a:t>PHP has some built-in functions to handle JSON.</a:t>
            </a:r>
          </a:p>
          <a:p>
            <a:pPr marL="0" indent="0">
              <a:buNone/>
            </a:pPr>
            <a:r>
              <a:rPr lang="en-US" sz="2000" dirty="0"/>
              <a:t>First, we will look at the following two functions:</a:t>
            </a:r>
          </a:p>
          <a:p>
            <a:r>
              <a:rPr lang="en-US" sz="2000" dirty="0" err="1"/>
              <a:t>json_encode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json_decode</a:t>
            </a:r>
            <a:r>
              <a:rPr lang="en-US" sz="2000" dirty="0" smtClean="0"/>
              <a:t>()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PHP - </a:t>
            </a:r>
            <a:r>
              <a:rPr lang="en-US" sz="2000" b="1" u="sng" dirty="0" err="1"/>
              <a:t>json_encode</a:t>
            </a:r>
            <a:r>
              <a:rPr lang="en-US" sz="2000" b="1" u="sng" dirty="0"/>
              <a:t>()</a:t>
            </a:r>
          </a:p>
          <a:p>
            <a:r>
              <a:rPr lang="en-US" sz="2000" dirty="0"/>
              <a:t>The </a:t>
            </a:r>
            <a:r>
              <a:rPr lang="en-US" sz="2000" dirty="0" err="1"/>
              <a:t>json_encode</a:t>
            </a:r>
            <a:r>
              <a:rPr lang="en-US" sz="2000" dirty="0"/>
              <a:t>() function is used to encode a value to JSON format.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r>
              <a:rPr lang="en-US" sz="2000" dirty="0"/>
              <a:t>This example shows how to encode an associative array into a JSON object: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2493733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6632"/>
            <a:ext cx="8712968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$age = array("Peter"=&gt;35, "Ben"=&gt;37, "Joe"=&gt;43);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echo </a:t>
            </a:r>
            <a:r>
              <a:rPr lang="en-IN" sz="2000" dirty="0" err="1"/>
              <a:t>json_encode</a:t>
            </a:r>
            <a:r>
              <a:rPr lang="en-IN" sz="2000" dirty="0"/>
              <a:t>($age);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r>
              <a:rPr lang="en-US" sz="2000" dirty="0"/>
              <a:t>This example shows how to encode an indexed array into a JSON array: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275652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0108" y="159326"/>
            <a:ext cx="8784379" cy="6582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$cars = array("Volvo", "BMW", "Toyota");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echo </a:t>
            </a:r>
            <a:r>
              <a:rPr lang="en-IN" sz="2000" dirty="0" err="1"/>
              <a:t>json_encode</a:t>
            </a:r>
            <a:r>
              <a:rPr lang="en-IN" sz="2000" dirty="0"/>
              <a:t>($cars);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US" sz="2000" b="1" u="sng" dirty="0"/>
              <a:t>PHP - </a:t>
            </a:r>
            <a:r>
              <a:rPr lang="en-US" sz="2000" b="1" u="sng" dirty="0" err="1"/>
              <a:t>json_decode</a:t>
            </a:r>
            <a:r>
              <a:rPr lang="en-US" sz="2000" b="1" u="sng" dirty="0"/>
              <a:t>()</a:t>
            </a:r>
          </a:p>
          <a:p>
            <a:r>
              <a:rPr lang="en-US" sz="2000" dirty="0"/>
              <a:t>The </a:t>
            </a:r>
            <a:r>
              <a:rPr lang="en-US" sz="2000" dirty="0" err="1"/>
              <a:t>json_decode</a:t>
            </a:r>
            <a:r>
              <a:rPr lang="en-US" sz="2000" dirty="0"/>
              <a:t>() function is used to decode a JSON object into a PHP object or an associative array.</a:t>
            </a:r>
          </a:p>
          <a:p>
            <a:pPr marL="0" indent="0">
              <a:buNone/>
            </a:pPr>
            <a:r>
              <a:rPr lang="en-US" sz="2000" u="sng" dirty="0"/>
              <a:t>Example</a:t>
            </a:r>
          </a:p>
          <a:p>
            <a:r>
              <a:rPr lang="en-US" sz="2000" dirty="0"/>
              <a:t>This example decodes JSON data into a PHP object: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925298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5472"/>
            <a:ext cx="8812088" cy="6595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 html&gt;</a:t>
            </a:r>
            <a:br>
              <a:rPr lang="en-IN" sz="2000" dirty="0"/>
            </a:br>
            <a:r>
              <a:rPr lang="en-IN" sz="2000" dirty="0"/>
              <a:t>&lt;html&gt;</a:t>
            </a:r>
            <a:br>
              <a:rPr lang="en-IN" sz="2000" dirty="0"/>
            </a:br>
            <a:r>
              <a:rPr lang="en-IN" sz="2000" dirty="0"/>
              <a:t>&lt;body&gt;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jsonobj</a:t>
            </a:r>
            <a:r>
              <a:rPr lang="en-IN" sz="2000" dirty="0"/>
              <a:t> = '{"Peter":35,"Ben":37,"Joe":43}';</a:t>
            </a:r>
            <a:br>
              <a:rPr lang="en-IN" sz="2000" dirty="0"/>
            </a:br>
            <a:r>
              <a:rPr lang="en-IN" sz="2000" dirty="0"/>
              <a:t> </a:t>
            </a:r>
            <a:br>
              <a:rPr lang="en-IN" sz="2000" dirty="0"/>
            </a:br>
            <a:r>
              <a:rPr lang="en-IN" sz="2000" dirty="0" err="1"/>
              <a:t>var_dump</a:t>
            </a:r>
            <a:r>
              <a:rPr lang="en-IN" sz="2000" dirty="0"/>
              <a:t>(</a:t>
            </a:r>
            <a:r>
              <a:rPr lang="en-IN" sz="2000" dirty="0" err="1"/>
              <a:t>json_decode</a:t>
            </a:r>
            <a:r>
              <a:rPr lang="en-IN" sz="2000" dirty="0"/>
              <a:t>($</a:t>
            </a:r>
            <a:r>
              <a:rPr lang="en-IN" sz="2000" dirty="0" err="1"/>
              <a:t>jsonobj</a:t>
            </a:r>
            <a:r>
              <a:rPr lang="en-IN" sz="2000" dirty="0"/>
              <a:t>));</a:t>
            </a:r>
            <a:br>
              <a:rPr lang="en-IN" sz="2000" dirty="0"/>
            </a:br>
            <a:r>
              <a:rPr lang="en-IN" sz="2000" dirty="0"/>
              <a:t>?&gt;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081338"/>
            <a:ext cx="5314950" cy="16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68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/>
              <a:t>Comments in PHP</a:t>
            </a:r>
          </a:p>
          <a:p>
            <a:pPr marL="0" indent="0">
              <a:buNone/>
            </a:pPr>
            <a:r>
              <a:rPr lang="en-US" sz="2000" dirty="0"/>
              <a:t>PHP supports several </a:t>
            </a:r>
            <a:r>
              <a:rPr lang="en-US" sz="2000" dirty="0" smtClean="0"/>
              <a:t>ways </a:t>
            </a:r>
            <a:r>
              <a:rPr lang="en-US" sz="2000" dirty="0"/>
              <a:t>of commenting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Example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/>
              <a:t>Syntax </a:t>
            </a:r>
            <a:r>
              <a:rPr lang="en-US" sz="2000" dirty="0"/>
              <a:t>for single-line comments:</a:t>
            </a:r>
          </a:p>
          <a:p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// This is a single-line comment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# This is also a single-line comment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12177796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 err="1"/>
              <a:t>JSON.parse</a:t>
            </a:r>
            <a:r>
              <a:rPr lang="en-IN" sz="2000" b="1" u="sng" dirty="0"/>
              <a:t>()</a:t>
            </a:r>
          </a:p>
          <a:p>
            <a:r>
              <a:rPr lang="en-US" sz="2000" dirty="0"/>
              <a:t>A common use of JSON is to exchange data to/from a web server.</a:t>
            </a:r>
          </a:p>
          <a:p>
            <a:r>
              <a:rPr lang="en-US" sz="2000" dirty="0"/>
              <a:t>When receiving data from a web server, the data is always a string.</a:t>
            </a:r>
          </a:p>
          <a:p>
            <a:r>
              <a:rPr lang="en-US" sz="2000" dirty="0"/>
              <a:t>Parse the data with </a:t>
            </a:r>
            <a:r>
              <a:rPr lang="en-US" sz="2000" dirty="0" err="1"/>
              <a:t>JSON.parse</a:t>
            </a:r>
            <a:r>
              <a:rPr lang="en-US" sz="2000" dirty="0"/>
              <a:t>(), and the data becomes a JavaScript object.</a:t>
            </a:r>
          </a:p>
          <a:p>
            <a:pPr marL="0" indent="0">
              <a:buNone/>
            </a:pPr>
            <a:r>
              <a:rPr lang="en-US" sz="2000" u="sng" dirty="0"/>
              <a:t>Example - Parsing JSON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ext </a:t>
            </a:r>
            <a:r>
              <a:rPr lang="en-US" sz="2000" dirty="0"/>
              <a:t>from a web server:</a:t>
            </a:r>
          </a:p>
          <a:p>
            <a:r>
              <a:rPr lang="en-US" sz="2000" b="1" dirty="0"/>
              <a:t>'{"</a:t>
            </a:r>
            <a:r>
              <a:rPr lang="en-US" sz="2000" b="1" dirty="0" err="1"/>
              <a:t>name":"John</a:t>
            </a:r>
            <a:r>
              <a:rPr lang="en-US" sz="2000" b="1" dirty="0"/>
              <a:t>", "age":30, "</a:t>
            </a:r>
            <a:r>
              <a:rPr lang="en-US" sz="2000" b="1" dirty="0" err="1"/>
              <a:t>city":"New</a:t>
            </a:r>
            <a:r>
              <a:rPr lang="en-US" sz="2000" b="1" dirty="0"/>
              <a:t> York"}'</a:t>
            </a:r>
          </a:p>
          <a:p>
            <a:pPr marL="0" indent="0">
              <a:buNone/>
            </a:pPr>
            <a:r>
              <a:rPr lang="en-US" sz="2000" dirty="0"/>
              <a:t>Use the JavaScript function </a:t>
            </a:r>
            <a:r>
              <a:rPr lang="en-US" sz="2000" dirty="0" err="1"/>
              <a:t>JSON.parse</a:t>
            </a:r>
            <a:r>
              <a:rPr lang="en-US" sz="2000" dirty="0"/>
              <a:t>() to convert text into a JavaScript object:</a:t>
            </a:r>
          </a:p>
          <a:p>
            <a:r>
              <a:rPr lang="en-US" sz="2000" b="1" dirty="0" err="1"/>
              <a:t>const</a:t>
            </a:r>
            <a:r>
              <a:rPr lang="en-US" sz="2000" b="1" dirty="0"/>
              <a:t> </a:t>
            </a:r>
            <a:r>
              <a:rPr lang="en-US" sz="2000" b="1" dirty="0" err="1"/>
              <a:t>obj</a:t>
            </a:r>
            <a:r>
              <a:rPr lang="en-US" sz="2000" b="1" dirty="0"/>
              <a:t> = </a:t>
            </a:r>
            <a:r>
              <a:rPr lang="en-US" sz="2000" b="1" dirty="0" err="1"/>
              <a:t>JSON.parse</a:t>
            </a:r>
            <a:r>
              <a:rPr lang="en-US" sz="2000" b="1" dirty="0"/>
              <a:t>('{"</a:t>
            </a:r>
            <a:r>
              <a:rPr lang="en-US" sz="2000" b="1" dirty="0" err="1"/>
              <a:t>name":"John</a:t>
            </a:r>
            <a:r>
              <a:rPr lang="en-US" sz="2000" b="1" dirty="0"/>
              <a:t>", "age":30, "</a:t>
            </a:r>
            <a:r>
              <a:rPr lang="en-US" sz="2000" b="1" dirty="0" err="1"/>
              <a:t>city":"New</a:t>
            </a:r>
            <a:r>
              <a:rPr lang="en-US" sz="2000" b="1" dirty="0"/>
              <a:t> York"}');</a:t>
            </a: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xmlns="" val="22152971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784976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&lt;h2&gt;Creating an Object from a JSON String&lt;/h2&gt;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txt = '{"</a:t>
            </a:r>
            <a:r>
              <a:rPr lang="en-IN" sz="2000" dirty="0" err="1"/>
              <a:t>name":"John</a:t>
            </a:r>
            <a:r>
              <a:rPr lang="en-IN" sz="2000" dirty="0"/>
              <a:t>", "age":30, "</a:t>
            </a:r>
            <a:r>
              <a:rPr lang="en-IN" sz="2000" dirty="0" err="1"/>
              <a:t>city":"New</a:t>
            </a:r>
            <a:r>
              <a:rPr lang="en-IN" sz="2000" dirty="0"/>
              <a:t> York"}'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obj</a:t>
            </a:r>
            <a:r>
              <a:rPr lang="en-IN" sz="2000" dirty="0"/>
              <a:t> = </a:t>
            </a:r>
            <a:r>
              <a:rPr lang="en-IN" sz="2000" dirty="0" err="1"/>
              <a:t>JSON.parse</a:t>
            </a:r>
            <a:r>
              <a:rPr lang="en-IN" sz="2000" dirty="0"/>
              <a:t>(txt);</a:t>
            </a:r>
          </a:p>
          <a:p>
            <a:pPr marL="0" indent="0"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obj.name + ", " + </a:t>
            </a:r>
            <a:r>
              <a:rPr lang="en-IN" sz="2000" dirty="0" err="1"/>
              <a:t>obj.age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5148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738345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712968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Exceptions</a:t>
            </a:r>
          </a:p>
          <a:p>
            <a:r>
              <a:rPr lang="en-US" sz="2000" dirty="0"/>
              <a:t>Parsing Dates</a:t>
            </a:r>
          </a:p>
          <a:p>
            <a:r>
              <a:rPr lang="en-US" sz="2000" dirty="0"/>
              <a:t>Date objects are not allowed in JSON.</a:t>
            </a:r>
          </a:p>
          <a:p>
            <a:r>
              <a:rPr lang="en-US" sz="2000" dirty="0"/>
              <a:t>If you need to include a date, write it as a string.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&lt;!</a:t>
            </a:r>
            <a:r>
              <a:rPr lang="en-IN" sz="2000" dirty="0"/>
              <a:t>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h2&gt;Convert a string into a date object.&lt;/h2&gt;</a:t>
            </a:r>
          </a:p>
          <a:p>
            <a:pPr marL="0" indent="0">
              <a:buNone/>
            </a:pPr>
            <a:r>
              <a:rPr lang="en-IN" sz="2000" dirty="0"/>
              <a:t>&lt;p id="demo"&gt;&lt;/p&gt;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text = '{"</a:t>
            </a:r>
            <a:r>
              <a:rPr lang="en-IN" sz="2000" dirty="0" err="1"/>
              <a:t>name":"John</a:t>
            </a:r>
            <a:r>
              <a:rPr lang="en-IN" sz="2000" dirty="0"/>
              <a:t>", "birth":"1986-12-14", "</a:t>
            </a:r>
            <a:r>
              <a:rPr lang="en-IN" sz="2000" dirty="0" err="1"/>
              <a:t>city":"New</a:t>
            </a:r>
            <a:r>
              <a:rPr lang="en-IN" sz="2000" dirty="0"/>
              <a:t> York"}';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obj</a:t>
            </a:r>
            <a:r>
              <a:rPr lang="en-IN" sz="2000" dirty="0"/>
              <a:t> = </a:t>
            </a:r>
            <a:r>
              <a:rPr lang="en-IN" sz="2000" dirty="0" err="1"/>
              <a:t>JSON.parse</a:t>
            </a:r>
            <a:r>
              <a:rPr lang="en-IN" sz="2000" dirty="0"/>
              <a:t>(text);</a:t>
            </a:r>
          </a:p>
          <a:p>
            <a:pPr marL="0" indent="0">
              <a:buNone/>
            </a:pPr>
            <a:r>
              <a:rPr lang="en-IN" sz="2000" dirty="0" err="1"/>
              <a:t>obj.birth</a:t>
            </a:r>
            <a:r>
              <a:rPr lang="en-IN" sz="2000" dirty="0"/>
              <a:t> = new Date(</a:t>
            </a:r>
            <a:r>
              <a:rPr lang="en-IN" sz="2000" dirty="0" err="1"/>
              <a:t>obj.birth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obj.name + ", " + </a:t>
            </a:r>
            <a:r>
              <a:rPr lang="en-IN" sz="2000" dirty="0" err="1"/>
              <a:t>obj.birth</a:t>
            </a:r>
            <a:r>
              <a:rPr lang="en-IN" sz="2000" dirty="0"/>
              <a:t>; 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73216"/>
            <a:ext cx="4695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65279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743200"/>
            <a:ext cx="7467600" cy="1524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Thank you</a:t>
            </a:r>
            <a:br>
              <a:rPr lang="en-US" dirty="0" smtClean="0"/>
            </a:br>
            <a:r>
              <a:rPr lang="en-US" dirty="0" smtClean="0"/>
              <a:t>For queries</a:t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(vishnupriya.javvadi@rguktsklm.ac.in)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95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4646</TotalTime>
  <Words>3505</Words>
  <Application>Microsoft Office PowerPoint</Application>
  <PresentationFormat>On-screen Show (4:3)</PresentationFormat>
  <Paragraphs>800</Paragraphs>
  <Slides>93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Oriel</vt:lpstr>
      <vt:lpstr>Unit-2  PhP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PHP Variables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 PhP</dc:title>
  <dc:creator>viswa</dc:creator>
  <cp:lastModifiedBy>P KUTTI</cp:lastModifiedBy>
  <cp:revision>150</cp:revision>
  <dcterms:created xsi:type="dcterms:W3CDTF">2022-06-20T04:25:23Z</dcterms:created>
  <dcterms:modified xsi:type="dcterms:W3CDTF">2024-02-07T05:14:22Z</dcterms:modified>
</cp:coreProperties>
</file>