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57" r:id="rId3"/>
    <p:sldId id="267" r:id="rId4"/>
    <p:sldId id="259" r:id="rId5"/>
    <p:sldId id="260" r:id="rId6"/>
    <p:sldId id="266" r:id="rId7"/>
    <p:sldId id="265" r:id="rId8"/>
    <p:sldId id="263" r:id="rId9"/>
    <p:sldId id="272" r:id="rId10"/>
    <p:sldId id="286" r:id="rId11"/>
    <p:sldId id="288" r:id="rId12"/>
    <p:sldId id="289" r:id="rId13"/>
    <p:sldId id="278" r:id="rId14"/>
    <p:sldId id="279" r:id="rId15"/>
    <p:sldId id="290"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3" autoAdjust="0"/>
  </p:normalViewPr>
  <p:slideViewPr>
    <p:cSldViewPr snapToGrid="0">
      <p:cViewPr varScale="1">
        <p:scale>
          <a:sx n="91" d="100"/>
          <a:sy n="91" d="100"/>
        </p:scale>
        <p:origin x="370" y="62"/>
      </p:cViewPr>
      <p:guideLst/>
    </p:cSldViewPr>
  </p:slideViewPr>
  <p:outlineViewPr>
    <p:cViewPr>
      <p:scale>
        <a:sx n="33" d="100"/>
        <a:sy n="33" d="100"/>
      </p:scale>
      <p:origin x="0" y="-23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krishna" userId="c8f3a93f441d7c4f" providerId="LiveId" clId="{8207D8F5-664F-4FE8-B74E-E3FA0AE35E22}"/>
    <pc:docChg chg="modSld">
      <pc:chgData name="murali krishna" userId="c8f3a93f441d7c4f" providerId="LiveId" clId="{8207D8F5-664F-4FE8-B74E-E3FA0AE35E22}" dt="2023-11-19T15:55:30.201" v="69" actId="20577"/>
      <pc:docMkLst>
        <pc:docMk/>
      </pc:docMkLst>
      <pc:sldChg chg="modSp mod">
        <pc:chgData name="murali krishna" userId="c8f3a93f441d7c4f" providerId="LiveId" clId="{8207D8F5-664F-4FE8-B74E-E3FA0AE35E22}" dt="2023-11-19T15:53:54.981" v="45" actId="115"/>
        <pc:sldMkLst>
          <pc:docMk/>
          <pc:sldMk cId="2683206422" sldId="272"/>
        </pc:sldMkLst>
        <pc:spChg chg="mod">
          <ac:chgData name="murali krishna" userId="c8f3a93f441d7c4f" providerId="LiveId" clId="{8207D8F5-664F-4FE8-B74E-E3FA0AE35E22}" dt="2023-11-19T15:49:33.296" v="25" actId="20577"/>
          <ac:spMkLst>
            <pc:docMk/>
            <pc:sldMk cId="2683206422" sldId="272"/>
            <ac:spMk id="4" creationId="{75138F23-6774-86E0-42D2-16A2B303E8D5}"/>
          </ac:spMkLst>
        </pc:spChg>
        <pc:spChg chg="mod">
          <ac:chgData name="murali krishna" userId="c8f3a93f441d7c4f" providerId="LiveId" clId="{8207D8F5-664F-4FE8-B74E-E3FA0AE35E22}" dt="2023-11-19T15:53:54.981" v="45" actId="115"/>
          <ac:spMkLst>
            <pc:docMk/>
            <pc:sldMk cId="2683206422" sldId="272"/>
            <ac:spMk id="42" creationId="{A1EA1338-7BF7-1998-C7D0-E38A51DD65EA}"/>
          </ac:spMkLst>
        </pc:spChg>
      </pc:sldChg>
      <pc:sldChg chg="modSp mod">
        <pc:chgData name="murali krishna" userId="c8f3a93f441d7c4f" providerId="LiveId" clId="{8207D8F5-664F-4FE8-B74E-E3FA0AE35E22}" dt="2023-11-19T15:55:30.201" v="69" actId="20577"/>
        <pc:sldMkLst>
          <pc:docMk/>
          <pc:sldMk cId="24811318" sldId="286"/>
        </pc:sldMkLst>
        <pc:spChg chg="mod">
          <ac:chgData name="murali krishna" userId="c8f3a93f441d7c4f" providerId="LiveId" clId="{8207D8F5-664F-4FE8-B74E-E3FA0AE35E22}" dt="2023-11-19T15:55:30.201" v="69" actId="20577"/>
          <ac:spMkLst>
            <pc:docMk/>
            <pc:sldMk cId="24811318" sldId="286"/>
            <ac:spMk id="2" creationId="{66457BD9-97F5-800A-FCF9-FAFA551783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04FB3-7CA1-42B5-90B5-12419FC4E8DF}"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156AD-E2EB-4904-83A3-B0CAD07125C1}" type="slidenum">
              <a:rPr lang="en-IN" smtClean="0"/>
              <a:t>‹#›</a:t>
            </a:fld>
            <a:endParaRPr lang="en-IN"/>
          </a:p>
        </p:txBody>
      </p:sp>
    </p:spTree>
    <p:extLst>
      <p:ext uri="{BB962C8B-B14F-4D97-AF65-F5344CB8AC3E}">
        <p14:creationId xmlns:p14="http://schemas.microsoft.com/office/powerpoint/2010/main" val="169810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96D9-C31E-B72C-8BE7-9200A1551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989CB-6D3D-109A-72A5-92BBAE980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D98FC3-AFC9-4A4D-C6A0-3ABEF5786276}"/>
              </a:ext>
            </a:extLst>
          </p:cNvPr>
          <p:cNvSpPr>
            <a:spLocks noGrp="1"/>
          </p:cNvSpPr>
          <p:nvPr>
            <p:ph type="dt" sz="half" idx="10"/>
          </p:nvPr>
        </p:nvSpPr>
        <p:spPr/>
        <p:txBody>
          <a:bodyPr/>
          <a:lstStyle/>
          <a:p>
            <a:fld id="{F10DB01B-2B5C-406E-82C8-2F9C909409D5}" type="datetime1">
              <a:rPr lang="en-IN" smtClean="0"/>
              <a:t>18-02-2024</a:t>
            </a:fld>
            <a:endParaRPr lang="en-IN" dirty="0"/>
          </a:p>
        </p:txBody>
      </p:sp>
      <p:sp>
        <p:nvSpPr>
          <p:cNvPr id="5" name="Footer Placeholder 4">
            <a:extLst>
              <a:ext uri="{FF2B5EF4-FFF2-40B4-BE49-F238E27FC236}">
                <a16:creationId xmlns:a16="http://schemas.microsoft.com/office/drawing/2014/main" id="{883B182A-EB2A-5B1D-1B02-C6F4B96614E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821E89-8105-1EAA-A00A-B3612E0600F1}"/>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41262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5B6F-4E89-9045-7F54-4AA522BCCD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131A2-5857-3BBA-C899-7FB0345BE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B755B-CEFB-9F7B-9730-9BBD096B13F4}"/>
              </a:ext>
            </a:extLst>
          </p:cNvPr>
          <p:cNvSpPr>
            <a:spLocks noGrp="1"/>
          </p:cNvSpPr>
          <p:nvPr>
            <p:ph type="dt" sz="half" idx="10"/>
          </p:nvPr>
        </p:nvSpPr>
        <p:spPr/>
        <p:txBody>
          <a:bodyPr/>
          <a:lstStyle/>
          <a:p>
            <a:fld id="{023A66A8-B1EC-45C8-88FB-47CE188F869B}" type="datetime1">
              <a:rPr lang="en-IN" smtClean="0"/>
              <a:t>18-02-2024</a:t>
            </a:fld>
            <a:endParaRPr lang="en-IN" dirty="0"/>
          </a:p>
        </p:txBody>
      </p:sp>
      <p:sp>
        <p:nvSpPr>
          <p:cNvPr id="5" name="Footer Placeholder 4">
            <a:extLst>
              <a:ext uri="{FF2B5EF4-FFF2-40B4-BE49-F238E27FC236}">
                <a16:creationId xmlns:a16="http://schemas.microsoft.com/office/drawing/2014/main" id="{4DCC130F-B63A-C222-4FF9-97CB41EEDB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57EB40-74A7-D601-5F19-B4C1D08C63F4}"/>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80812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04188-99B3-29CF-71F6-C6F6990B7E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7202F-EC80-38B5-F1C7-B08D23D41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BD185-9C28-E0DE-A927-E7B09171B405}"/>
              </a:ext>
            </a:extLst>
          </p:cNvPr>
          <p:cNvSpPr>
            <a:spLocks noGrp="1"/>
          </p:cNvSpPr>
          <p:nvPr>
            <p:ph type="dt" sz="half" idx="10"/>
          </p:nvPr>
        </p:nvSpPr>
        <p:spPr/>
        <p:txBody>
          <a:bodyPr/>
          <a:lstStyle/>
          <a:p>
            <a:fld id="{72C7E253-AF7D-4339-BDBF-1A70C5F6B647}" type="datetime1">
              <a:rPr lang="en-IN" smtClean="0"/>
              <a:t>18-02-2024</a:t>
            </a:fld>
            <a:endParaRPr lang="en-IN" dirty="0"/>
          </a:p>
        </p:txBody>
      </p:sp>
      <p:sp>
        <p:nvSpPr>
          <p:cNvPr id="5" name="Footer Placeholder 4">
            <a:extLst>
              <a:ext uri="{FF2B5EF4-FFF2-40B4-BE49-F238E27FC236}">
                <a16:creationId xmlns:a16="http://schemas.microsoft.com/office/drawing/2014/main" id="{EFBF9D96-98B3-C51B-8EC2-78BE8A4722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7623FD-1410-19CE-EFB3-01A2B396600A}"/>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49715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B6C8-12A3-647F-3A5C-005D260AAA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E2520-25A8-8EF7-B3C5-64CCD1150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63B7F-60E2-5A7D-1F85-4686B30750C9}"/>
              </a:ext>
            </a:extLst>
          </p:cNvPr>
          <p:cNvSpPr>
            <a:spLocks noGrp="1"/>
          </p:cNvSpPr>
          <p:nvPr>
            <p:ph type="dt" sz="half" idx="10"/>
          </p:nvPr>
        </p:nvSpPr>
        <p:spPr/>
        <p:txBody>
          <a:bodyPr/>
          <a:lstStyle/>
          <a:p>
            <a:fld id="{5FC72FFB-68AD-4E24-BCAC-322401C565DF}" type="datetime1">
              <a:rPr lang="en-IN" smtClean="0"/>
              <a:t>18-02-2024</a:t>
            </a:fld>
            <a:endParaRPr lang="en-IN" dirty="0"/>
          </a:p>
        </p:txBody>
      </p:sp>
      <p:sp>
        <p:nvSpPr>
          <p:cNvPr id="5" name="Footer Placeholder 4">
            <a:extLst>
              <a:ext uri="{FF2B5EF4-FFF2-40B4-BE49-F238E27FC236}">
                <a16:creationId xmlns:a16="http://schemas.microsoft.com/office/drawing/2014/main" id="{47624007-167E-63B8-7D02-4A5751B30F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48A08B-7C37-AAE0-72B0-F879CBA018D7}"/>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19647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8EAD-F28C-FD18-D8A1-B90366123B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5291D2-F5C2-F9B1-9CB3-8B28A329F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18A0B-95C8-5F97-4C2D-01CC13657477}"/>
              </a:ext>
            </a:extLst>
          </p:cNvPr>
          <p:cNvSpPr>
            <a:spLocks noGrp="1"/>
          </p:cNvSpPr>
          <p:nvPr>
            <p:ph type="dt" sz="half" idx="10"/>
          </p:nvPr>
        </p:nvSpPr>
        <p:spPr/>
        <p:txBody>
          <a:bodyPr/>
          <a:lstStyle/>
          <a:p>
            <a:fld id="{7956F941-43A7-41A4-8557-3248632FEBAE}" type="datetime1">
              <a:rPr lang="en-IN" smtClean="0"/>
              <a:t>18-02-2024</a:t>
            </a:fld>
            <a:endParaRPr lang="en-IN" dirty="0"/>
          </a:p>
        </p:txBody>
      </p:sp>
      <p:sp>
        <p:nvSpPr>
          <p:cNvPr id="5" name="Footer Placeholder 4">
            <a:extLst>
              <a:ext uri="{FF2B5EF4-FFF2-40B4-BE49-F238E27FC236}">
                <a16:creationId xmlns:a16="http://schemas.microsoft.com/office/drawing/2014/main" id="{C36D3C39-A9C0-C750-418F-53703C3ACA3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CC6C31-623D-1895-AC3D-78E1C2709F6B}"/>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26598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08B2-D27F-E1DC-0345-E84892B90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2A87A-3531-0A89-2050-8B56863CB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FAD192-88F5-6AAA-E10C-C20061814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AEAD09-A6C0-2A65-7DA8-023BD2DEBD62}"/>
              </a:ext>
            </a:extLst>
          </p:cNvPr>
          <p:cNvSpPr>
            <a:spLocks noGrp="1"/>
          </p:cNvSpPr>
          <p:nvPr>
            <p:ph type="dt" sz="half" idx="10"/>
          </p:nvPr>
        </p:nvSpPr>
        <p:spPr/>
        <p:txBody>
          <a:bodyPr/>
          <a:lstStyle/>
          <a:p>
            <a:fld id="{C92E0978-A702-42BF-BBD0-BD47719D49BC}" type="datetime1">
              <a:rPr lang="en-IN" smtClean="0"/>
              <a:t>18-02-2024</a:t>
            </a:fld>
            <a:endParaRPr lang="en-IN" dirty="0"/>
          </a:p>
        </p:txBody>
      </p:sp>
      <p:sp>
        <p:nvSpPr>
          <p:cNvPr id="6" name="Footer Placeholder 5">
            <a:extLst>
              <a:ext uri="{FF2B5EF4-FFF2-40B4-BE49-F238E27FC236}">
                <a16:creationId xmlns:a16="http://schemas.microsoft.com/office/drawing/2014/main" id="{C2160931-6500-7366-717B-CA6099DA6F8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B274D4-5507-A7BB-E773-2DC1D4899C87}"/>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135992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F502-D221-2DE8-D98F-AA4B8CCE09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A6175-D6F3-9AED-9C18-B04DAD182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DC9FC-30E3-3DE6-EA88-6C14EE246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CEE235-4C01-000A-F2AA-593630118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DEEB8-F294-0CA4-8387-307340CB6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DD0AA9-A40C-2874-CAE0-03187F375AD7}"/>
              </a:ext>
            </a:extLst>
          </p:cNvPr>
          <p:cNvSpPr>
            <a:spLocks noGrp="1"/>
          </p:cNvSpPr>
          <p:nvPr>
            <p:ph type="dt" sz="half" idx="10"/>
          </p:nvPr>
        </p:nvSpPr>
        <p:spPr/>
        <p:txBody>
          <a:bodyPr/>
          <a:lstStyle/>
          <a:p>
            <a:fld id="{22BE5B0A-0402-42FF-8F14-5EE5B36A15CA}" type="datetime1">
              <a:rPr lang="en-IN" smtClean="0"/>
              <a:t>18-02-2024</a:t>
            </a:fld>
            <a:endParaRPr lang="en-IN" dirty="0"/>
          </a:p>
        </p:txBody>
      </p:sp>
      <p:sp>
        <p:nvSpPr>
          <p:cNvPr id="8" name="Footer Placeholder 7">
            <a:extLst>
              <a:ext uri="{FF2B5EF4-FFF2-40B4-BE49-F238E27FC236}">
                <a16:creationId xmlns:a16="http://schemas.microsoft.com/office/drawing/2014/main" id="{C3784F12-A6A1-5F32-89F0-7CE047C740C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DED7385-38D9-7F87-5910-7329D44430BF}"/>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25775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DB05-6478-B90B-1A11-FCB4D60F6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1DBF1-9ACA-95D6-8457-10783930CB37}"/>
              </a:ext>
            </a:extLst>
          </p:cNvPr>
          <p:cNvSpPr>
            <a:spLocks noGrp="1"/>
          </p:cNvSpPr>
          <p:nvPr>
            <p:ph type="dt" sz="half" idx="10"/>
          </p:nvPr>
        </p:nvSpPr>
        <p:spPr/>
        <p:txBody>
          <a:bodyPr/>
          <a:lstStyle/>
          <a:p>
            <a:fld id="{524490C9-0370-43EF-B5CE-B8AAD6700057}" type="datetime1">
              <a:rPr lang="en-IN" smtClean="0"/>
              <a:t>18-02-2024</a:t>
            </a:fld>
            <a:endParaRPr lang="en-IN" dirty="0"/>
          </a:p>
        </p:txBody>
      </p:sp>
      <p:sp>
        <p:nvSpPr>
          <p:cNvPr id="4" name="Footer Placeholder 3">
            <a:extLst>
              <a:ext uri="{FF2B5EF4-FFF2-40B4-BE49-F238E27FC236}">
                <a16:creationId xmlns:a16="http://schemas.microsoft.com/office/drawing/2014/main" id="{403FD433-1125-3F7E-C8BB-D39737D50D4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66687B8-7E11-A4E5-CB13-DFF98935CE3D}"/>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191898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C840A-4127-7DB0-3468-09CE94A37664}"/>
              </a:ext>
            </a:extLst>
          </p:cNvPr>
          <p:cNvSpPr>
            <a:spLocks noGrp="1"/>
          </p:cNvSpPr>
          <p:nvPr>
            <p:ph type="dt" sz="half" idx="10"/>
          </p:nvPr>
        </p:nvSpPr>
        <p:spPr/>
        <p:txBody>
          <a:bodyPr/>
          <a:lstStyle/>
          <a:p>
            <a:fld id="{170785CD-CFE6-485F-9A22-6762E7B92D37}" type="datetime1">
              <a:rPr lang="en-IN" smtClean="0"/>
              <a:t>18-02-2024</a:t>
            </a:fld>
            <a:endParaRPr lang="en-IN" dirty="0"/>
          </a:p>
        </p:txBody>
      </p:sp>
      <p:sp>
        <p:nvSpPr>
          <p:cNvPr id="3" name="Footer Placeholder 2">
            <a:extLst>
              <a:ext uri="{FF2B5EF4-FFF2-40B4-BE49-F238E27FC236}">
                <a16:creationId xmlns:a16="http://schemas.microsoft.com/office/drawing/2014/main" id="{08176D3F-0DD2-8AA5-8A9D-A1317FEAB90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7F8D660-927A-A84C-B29E-A21A6465E204}"/>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70932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440-AD36-B90B-1435-4E454648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9AB666-22E3-3543-A320-8AD990121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CD5D15-E9EC-690F-AF1F-F8C6C9006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AA4C1-5CF9-06BB-09D5-39FE9EB76A1C}"/>
              </a:ext>
            </a:extLst>
          </p:cNvPr>
          <p:cNvSpPr>
            <a:spLocks noGrp="1"/>
          </p:cNvSpPr>
          <p:nvPr>
            <p:ph type="dt" sz="half" idx="10"/>
          </p:nvPr>
        </p:nvSpPr>
        <p:spPr/>
        <p:txBody>
          <a:bodyPr/>
          <a:lstStyle/>
          <a:p>
            <a:fld id="{4015D28A-7401-4FCF-A506-9A90BDC15884}" type="datetime1">
              <a:rPr lang="en-IN" smtClean="0"/>
              <a:t>18-02-2024</a:t>
            </a:fld>
            <a:endParaRPr lang="en-IN" dirty="0"/>
          </a:p>
        </p:txBody>
      </p:sp>
      <p:sp>
        <p:nvSpPr>
          <p:cNvPr id="6" name="Footer Placeholder 5">
            <a:extLst>
              <a:ext uri="{FF2B5EF4-FFF2-40B4-BE49-F238E27FC236}">
                <a16:creationId xmlns:a16="http://schemas.microsoft.com/office/drawing/2014/main" id="{F02AA6A2-45A8-5BFB-FE9D-0754BD4177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32A79D-AB31-9F7A-B583-25ECAE75395F}"/>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949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7844-2F31-53D3-B939-825429D65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F36A3F-FC0C-C0F9-131F-E9B067166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4A637F0-E27E-F7A3-61A5-5B8EF10D1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8C111-0636-008E-8769-E4ADD3095796}"/>
              </a:ext>
            </a:extLst>
          </p:cNvPr>
          <p:cNvSpPr>
            <a:spLocks noGrp="1"/>
          </p:cNvSpPr>
          <p:nvPr>
            <p:ph type="dt" sz="half" idx="10"/>
          </p:nvPr>
        </p:nvSpPr>
        <p:spPr/>
        <p:txBody>
          <a:bodyPr/>
          <a:lstStyle/>
          <a:p>
            <a:fld id="{3938CA75-B6D6-4E7E-8924-D9B4D7CBC597}" type="datetime1">
              <a:rPr lang="en-IN" smtClean="0"/>
              <a:t>18-02-2024</a:t>
            </a:fld>
            <a:endParaRPr lang="en-IN" dirty="0"/>
          </a:p>
        </p:txBody>
      </p:sp>
      <p:sp>
        <p:nvSpPr>
          <p:cNvPr id="6" name="Footer Placeholder 5">
            <a:extLst>
              <a:ext uri="{FF2B5EF4-FFF2-40B4-BE49-F238E27FC236}">
                <a16:creationId xmlns:a16="http://schemas.microsoft.com/office/drawing/2014/main" id="{4C39A663-B1FD-3F98-ADD1-19CFD319B3A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F36CFA4-7A92-2B82-5CEA-F3C4139EE6CE}"/>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53901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0C4F6-9F36-6068-8350-06B023B7E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A2FD8-3F9E-DDF7-7D5E-8791ECF48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48009-CC17-2694-850E-C6574B87C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7B25-B7A6-4784-95E1-0D241DB961BD}" type="datetime1">
              <a:rPr lang="en-IN" smtClean="0"/>
              <a:t>18-02-2024</a:t>
            </a:fld>
            <a:endParaRPr lang="en-IN" dirty="0"/>
          </a:p>
        </p:txBody>
      </p:sp>
      <p:sp>
        <p:nvSpPr>
          <p:cNvPr id="5" name="Footer Placeholder 4">
            <a:extLst>
              <a:ext uri="{FF2B5EF4-FFF2-40B4-BE49-F238E27FC236}">
                <a16:creationId xmlns:a16="http://schemas.microsoft.com/office/drawing/2014/main" id="{6F10A425-9A3E-DF69-A245-C78F5F051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F2920E4-175D-8257-F7DE-D54BE8E6F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1629D-612C-41D2-B3DB-150E62BD0080}" type="slidenum">
              <a:rPr lang="en-IN" smtClean="0"/>
              <a:t>‹#›</a:t>
            </a:fld>
            <a:endParaRPr lang="en-IN" dirty="0"/>
          </a:p>
        </p:txBody>
      </p:sp>
    </p:spTree>
    <p:extLst>
      <p:ext uri="{BB962C8B-B14F-4D97-AF65-F5344CB8AC3E}">
        <p14:creationId xmlns:p14="http://schemas.microsoft.com/office/powerpoint/2010/main" val="163892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48DA-79A9-8E16-5BA8-A3614EEB736D}"/>
              </a:ext>
            </a:extLst>
          </p:cNvPr>
          <p:cNvSpPr>
            <a:spLocks noGrp="1"/>
          </p:cNvSpPr>
          <p:nvPr>
            <p:ph type="title"/>
          </p:nvPr>
        </p:nvSpPr>
        <p:spPr>
          <a:xfrm>
            <a:off x="1323392" y="1904676"/>
            <a:ext cx="10515600" cy="1325563"/>
          </a:xfrm>
        </p:spPr>
        <p:txBody>
          <a:bodyPr/>
          <a:lstStyle/>
          <a:p>
            <a:r>
              <a:rPr lang="en-IN" b="1" u="sng" dirty="0">
                <a:latin typeface="Times New Roman" panose="02020603050405020304" pitchFamily="18" charset="0"/>
                <a:cs typeface="Times New Roman" panose="02020603050405020304" pitchFamily="18" charset="0"/>
              </a:rPr>
              <a:t>USED CARS PRICE PREDICTION</a:t>
            </a:r>
          </a:p>
        </p:txBody>
      </p:sp>
      <p:sp>
        <p:nvSpPr>
          <p:cNvPr id="3" name="Slide Number Placeholder 2">
            <a:extLst>
              <a:ext uri="{FF2B5EF4-FFF2-40B4-BE49-F238E27FC236}">
                <a16:creationId xmlns:a16="http://schemas.microsoft.com/office/drawing/2014/main" id="{AE56CA22-C0AA-5239-968C-04FF143B87A2}"/>
              </a:ext>
            </a:extLst>
          </p:cNvPr>
          <p:cNvSpPr>
            <a:spLocks noGrp="1"/>
          </p:cNvSpPr>
          <p:nvPr>
            <p:ph type="sldNum" sz="quarter" idx="12"/>
          </p:nvPr>
        </p:nvSpPr>
        <p:spPr/>
        <p:txBody>
          <a:bodyPr/>
          <a:lstStyle/>
          <a:p>
            <a:fld id="{9B91629D-612C-41D2-B3DB-150E62BD0080}" type="slidenum">
              <a:rPr lang="en-IN" smtClean="0"/>
              <a:t>1</a:t>
            </a:fld>
            <a:endParaRPr lang="en-IN" dirty="0"/>
          </a:p>
        </p:txBody>
      </p:sp>
    </p:spTree>
    <p:extLst>
      <p:ext uri="{BB962C8B-B14F-4D97-AF65-F5344CB8AC3E}">
        <p14:creationId xmlns:p14="http://schemas.microsoft.com/office/powerpoint/2010/main" val="196285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7BD9-97F5-800A-FCF9-FAFA551783E4}"/>
              </a:ext>
            </a:extLst>
          </p:cNvPr>
          <p:cNvSpPr>
            <a:spLocks noGrp="1"/>
          </p:cNvSpPr>
          <p:nvPr>
            <p:ph type="title"/>
          </p:nvPr>
        </p:nvSpPr>
        <p:spPr>
          <a:xfrm>
            <a:off x="768641" y="136525"/>
            <a:ext cx="10654717" cy="574442"/>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8C3D8085-7777-E4DD-6C9C-5C49883CE8ED}"/>
              </a:ext>
            </a:extLst>
          </p:cNvPr>
          <p:cNvSpPr>
            <a:spLocks noGrp="1"/>
          </p:cNvSpPr>
          <p:nvPr>
            <p:ph idx="1"/>
          </p:nvPr>
        </p:nvSpPr>
        <p:spPr>
          <a:xfrm>
            <a:off x="267748" y="818945"/>
            <a:ext cx="10973499" cy="6101971"/>
          </a:xfrm>
        </p:spPr>
        <p:txBody>
          <a:bodyPr>
            <a:noAutofit/>
          </a:bodyPr>
          <a:lstStyle/>
          <a:p>
            <a:pPr marL="0" indent="0" algn="just">
              <a:buNone/>
            </a:pPr>
            <a:r>
              <a:rPr lang="en-IN" sz="1800" b="1" u="sng" dirty="0">
                <a:latin typeface="Times New Roman" panose="02020603050405020304" pitchFamily="18" charset="0"/>
                <a:cs typeface="Times New Roman" panose="02020603050405020304" pitchFamily="18" charset="0"/>
              </a:rPr>
              <a:t>XG BOOST</a:t>
            </a:r>
          </a:p>
          <a:p>
            <a:pPr marL="0" indent="0" algn="just">
              <a:lnSpc>
                <a:spcPct val="150000"/>
              </a:lnSpc>
              <a:buNone/>
            </a:pP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a robust machine-learning algorithm that can help you understand your data and make better decisions. </a:t>
            </a: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an implementation of gradient-boosting decision trees. It has been used by data scientists and researchers worldwide to optimize their machine-learning models. </a:t>
            </a: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designed for speed, ease of use, and performance on large datasets. </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Initialization: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Set an initial prediction (usually the mean of the target variable).</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Calculate the initial residuals.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For Each Iteration: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Train a weak learner (decision tree) on the negative gradients of the loss function.</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Calculate the learning rate-adjusted contribution of the tree to the model.</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Update predictions and residuals.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Regularization: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Apply L1 and L2 regularization to control the complexity of the model.</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Stopping Criteria:</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Determine when to stop adding trees based on a user-defined number of iterations or when no significant improvement is observed.</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EF09F0-610D-C3A4-B949-28862FAD89FF}"/>
              </a:ext>
            </a:extLst>
          </p:cNvPr>
          <p:cNvSpPr>
            <a:spLocks noGrp="1"/>
          </p:cNvSpPr>
          <p:nvPr>
            <p:ph type="sldNum" sz="quarter" idx="12"/>
          </p:nvPr>
        </p:nvSpPr>
        <p:spPr/>
        <p:txBody>
          <a:bodyPr/>
          <a:lstStyle/>
          <a:p>
            <a:fld id="{9B91629D-612C-41D2-B3DB-150E62BD0080}" type="slidenum">
              <a:rPr lang="en-IN" smtClean="0"/>
              <a:t>10</a:t>
            </a:fld>
            <a:endParaRPr lang="en-IN" dirty="0"/>
          </a:p>
        </p:txBody>
      </p:sp>
    </p:spTree>
    <p:extLst>
      <p:ext uri="{BB962C8B-B14F-4D97-AF65-F5344CB8AC3E}">
        <p14:creationId xmlns:p14="http://schemas.microsoft.com/office/powerpoint/2010/main" val="2481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34C6-9E45-1928-4746-D6B77DA68105}"/>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Sample Code</a:t>
            </a:r>
          </a:p>
        </p:txBody>
      </p:sp>
      <p:pic>
        <p:nvPicPr>
          <p:cNvPr id="6" name="Content Placeholder 5">
            <a:extLst>
              <a:ext uri="{FF2B5EF4-FFF2-40B4-BE49-F238E27FC236}">
                <a16:creationId xmlns:a16="http://schemas.microsoft.com/office/drawing/2014/main" id="{F06A198C-30A0-8EE4-6743-6E093DA22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837" y="2386806"/>
            <a:ext cx="7172325" cy="3228975"/>
          </a:xfrm>
        </p:spPr>
      </p:pic>
      <p:sp>
        <p:nvSpPr>
          <p:cNvPr id="4" name="Slide Number Placeholder 3">
            <a:extLst>
              <a:ext uri="{FF2B5EF4-FFF2-40B4-BE49-F238E27FC236}">
                <a16:creationId xmlns:a16="http://schemas.microsoft.com/office/drawing/2014/main" id="{0A675F40-3247-7308-13A5-63652454765F}"/>
              </a:ext>
            </a:extLst>
          </p:cNvPr>
          <p:cNvSpPr>
            <a:spLocks noGrp="1"/>
          </p:cNvSpPr>
          <p:nvPr>
            <p:ph type="sldNum" sz="quarter" idx="12"/>
          </p:nvPr>
        </p:nvSpPr>
        <p:spPr/>
        <p:txBody>
          <a:bodyPr/>
          <a:lstStyle/>
          <a:p>
            <a:fld id="{9B91629D-612C-41D2-B3DB-150E62BD0080}" type="slidenum">
              <a:rPr lang="en-IN" smtClean="0"/>
              <a:t>11</a:t>
            </a:fld>
            <a:endParaRPr lang="en-IN" dirty="0"/>
          </a:p>
        </p:txBody>
      </p:sp>
    </p:spTree>
    <p:extLst>
      <p:ext uri="{BB962C8B-B14F-4D97-AF65-F5344CB8AC3E}">
        <p14:creationId xmlns:p14="http://schemas.microsoft.com/office/powerpoint/2010/main" val="70791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4ABC-AFD9-F168-E1B1-B757EE638B21}"/>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Sample Code</a:t>
            </a:r>
          </a:p>
        </p:txBody>
      </p:sp>
      <p:sp>
        <p:nvSpPr>
          <p:cNvPr id="4" name="Slide Number Placeholder 3">
            <a:extLst>
              <a:ext uri="{FF2B5EF4-FFF2-40B4-BE49-F238E27FC236}">
                <a16:creationId xmlns:a16="http://schemas.microsoft.com/office/drawing/2014/main" id="{E93942BB-48C2-A3E4-E076-EFB3C658442A}"/>
              </a:ext>
            </a:extLst>
          </p:cNvPr>
          <p:cNvSpPr>
            <a:spLocks noGrp="1"/>
          </p:cNvSpPr>
          <p:nvPr>
            <p:ph type="sldNum" sz="quarter" idx="12"/>
          </p:nvPr>
        </p:nvSpPr>
        <p:spPr/>
        <p:txBody>
          <a:bodyPr/>
          <a:lstStyle/>
          <a:p>
            <a:fld id="{9B91629D-612C-41D2-B3DB-150E62BD0080}" type="slidenum">
              <a:rPr lang="en-IN" smtClean="0"/>
              <a:t>12</a:t>
            </a:fld>
            <a:endParaRPr lang="en-IN" dirty="0"/>
          </a:p>
        </p:txBody>
      </p:sp>
      <p:pic>
        <p:nvPicPr>
          <p:cNvPr id="10" name="Content Placeholder 9">
            <a:extLst>
              <a:ext uri="{FF2B5EF4-FFF2-40B4-BE49-F238E27FC236}">
                <a16:creationId xmlns:a16="http://schemas.microsoft.com/office/drawing/2014/main" id="{CA39E417-DEC8-E859-53C9-F6007F557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114" y="1825625"/>
            <a:ext cx="5131771" cy="4351338"/>
          </a:xfrm>
        </p:spPr>
      </p:pic>
    </p:spTree>
    <p:extLst>
      <p:ext uri="{BB962C8B-B14F-4D97-AF65-F5344CB8AC3E}">
        <p14:creationId xmlns:p14="http://schemas.microsoft.com/office/powerpoint/2010/main" val="422120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95BF-F382-A73D-6168-2B1350B993FD}"/>
              </a:ext>
            </a:extLst>
          </p:cNvPr>
          <p:cNvSpPr>
            <a:spLocks noGrp="1"/>
          </p:cNvSpPr>
          <p:nvPr>
            <p:ph type="title"/>
          </p:nvPr>
        </p:nvSpPr>
        <p:spPr/>
        <p:txBody>
          <a:bodyPr>
            <a:noAutofit/>
          </a:bodyPr>
          <a:lstStyle/>
          <a:p>
            <a:pPr algn="ctr"/>
            <a:br>
              <a:rPr lang="en-IN"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Webpage Preview</a:t>
            </a:r>
            <a:br>
              <a:rPr lang="en-IN" b="1"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B55821-64C8-0ABE-6A2C-FF92864FD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439DB40F-E288-0BBB-017A-79CF59FFEFC9}"/>
              </a:ext>
            </a:extLst>
          </p:cNvPr>
          <p:cNvSpPr>
            <a:spLocks noGrp="1"/>
          </p:cNvSpPr>
          <p:nvPr>
            <p:ph type="sldNum" sz="quarter" idx="12"/>
          </p:nvPr>
        </p:nvSpPr>
        <p:spPr/>
        <p:txBody>
          <a:bodyPr/>
          <a:lstStyle/>
          <a:p>
            <a:fld id="{9B91629D-612C-41D2-B3DB-150E62BD0080}" type="slidenum">
              <a:rPr lang="en-IN" smtClean="0"/>
              <a:t>13</a:t>
            </a:fld>
            <a:endParaRPr lang="en-IN" dirty="0"/>
          </a:p>
        </p:txBody>
      </p:sp>
    </p:spTree>
    <p:extLst>
      <p:ext uri="{BB962C8B-B14F-4D97-AF65-F5344CB8AC3E}">
        <p14:creationId xmlns:p14="http://schemas.microsoft.com/office/powerpoint/2010/main" val="25865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F921-1060-671A-E19A-CF1DD440B4E9}"/>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Final Output</a:t>
            </a:r>
          </a:p>
        </p:txBody>
      </p:sp>
      <p:pic>
        <p:nvPicPr>
          <p:cNvPr id="6" name="Content Placeholder 5">
            <a:extLst>
              <a:ext uri="{FF2B5EF4-FFF2-40B4-BE49-F238E27FC236}">
                <a16:creationId xmlns:a16="http://schemas.microsoft.com/office/drawing/2014/main" id="{A9D914C5-92AC-9C10-D0A9-63AE4EF19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F9346956-5B12-8A46-21C6-4C5D9CD6E8DB}"/>
              </a:ext>
            </a:extLst>
          </p:cNvPr>
          <p:cNvSpPr>
            <a:spLocks noGrp="1"/>
          </p:cNvSpPr>
          <p:nvPr>
            <p:ph type="sldNum" sz="quarter" idx="12"/>
          </p:nvPr>
        </p:nvSpPr>
        <p:spPr/>
        <p:txBody>
          <a:bodyPr/>
          <a:lstStyle/>
          <a:p>
            <a:fld id="{9B91629D-612C-41D2-B3DB-150E62BD0080}" type="slidenum">
              <a:rPr lang="en-IN" smtClean="0"/>
              <a:t>14</a:t>
            </a:fld>
            <a:endParaRPr lang="en-IN" dirty="0"/>
          </a:p>
        </p:txBody>
      </p:sp>
    </p:spTree>
    <p:extLst>
      <p:ext uri="{BB962C8B-B14F-4D97-AF65-F5344CB8AC3E}">
        <p14:creationId xmlns:p14="http://schemas.microsoft.com/office/powerpoint/2010/main" val="381356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5027-9565-B285-2F85-16D6E3D534EC}"/>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ABF4DDA-BF4E-AB2B-5FA4-870A52CFFDB0}"/>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Predicting used car prices has practical implications for both buyers and sellers in the automotive market.</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Our model serves as a valuable decision support tool for users navigating the complex landscape of used car transactions.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successful implementation of our used car price prediction model has the potential to positively impact the automotive market, aiding both buyers and sellers in making informed decisions.</a:t>
            </a:r>
          </a:p>
          <a:p>
            <a:pPr marL="0" indent="0">
              <a:buNone/>
            </a:pPr>
            <a:br>
              <a:rPr lang="en-US" dirty="0"/>
            </a:br>
            <a:br>
              <a:rPr lang="en-US" dirty="0"/>
            </a:br>
            <a:endParaRPr lang="en-IN" dirty="0"/>
          </a:p>
        </p:txBody>
      </p:sp>
      <p:sp>
        <p:nvSpPr>
          <p:cNvPr id="4" name="Slide Number Placeholder 3">
            <a:extLst>
              <a:ext uri="{FF2B5EF4-FFF2-40B4-BE49-F238E27FC236}">
                <a16:creationId xmlns:a16="http://schemas.microsoft.com/office/drawing/2014/main" id="{B2F098B9-6260-C8E4-6CA8-6CF31F623BB8}"/>
              </a:ext>
            </a:extLst>
          </p:cNvPr>
          <p:cNvSpPr>
            <a:spLocks noGrp="1"/>
          </p:cNvSpPr>
          <p:nvPr>
            <p:ph type="sldNum" sz="quarter" idx="12"/>
          </p:nvPr>
        </p:nvSpPr>
        <p:spPr/>
        <p:txBody>
          <a:bodyPr/>
          <a:lstStyle/>
          <a:p>
            <a:fld id="{9B91629D-612C-41D2-B3DB-150E62BD0080}" type="slidenum">
              <a:rPr lang="en-IN" smtClean="0"/>
              <a:t>15</a:t>
            </a:fld>
            <a:endParaRPr lang="en-IN" dirty="0"/>
          </a:p>
        </p:txBody>
      </p:sp>
    </p:spTree>
    <p:extLst>
      <p:ext uri="{BB962C8B-B14F-4D97-AF65-F5344CB8AC3E}">
        <p14:creationId xmlns:p14="http://schemas.microsoft.com/office/powerpoint/2010/main" val="151573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40E2-59FB-B3C8-4C69-4585CC62132E}"/>
              </a:ext>
            </a:extLst>
          </p:cNvPr>
          <p:cNvSpPr>
            <a:spLocks noGrp="1"/>
          </p:cNvSpPr>
          <p:nvPr>
            <p:ph type="title"/>
          </p:nvPr>
        </p:nvSpPr>
        <p:spPr>
          <a:xfrm>
            <a:off x="1901889" y="2343215"/>
            <a:ext cx="10515600" cy="1325563"/>
          </a:xfrm>
        </p:spPr>
        <p:txBody>
          <a:bodyPr/>
          <a:lstStyle/>
          <a:p>
            <a:r>
              <a:rPr lang="en-IN" b="1" dirty="0">
                <a:latin typeface="Times New Roman" panose="02020603050405020304" pitchFamily="18" charset="0"/>
                <a:cs typeface="Times New Roman" panose="02020603050405020304" pitchFamily="18" charset="0"/>
              </a:rPr>
              <a:t>THANK</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YOU</a:t>
            </a:r>
          </a:p>
        </p:txBody>
      </p:sp>
      <p:sp>
        <p:nvSpPr>
          <p:cNvPr id="3" name="Slide Number Placeholder 2">
            <a:extLst>
              <a:ext uri="{FF2B5EF4-FFF2-40B4-BE49-F238E27FC236}">
                <a16:creationId xmlns:a16="http://schemas.microsoft.com/office/drawing/2014/main" id="{DC14861B-7D6A-0BCF-37D1-E2DFF7AF4CAB}"/>
              </a:ext>
            </a:extLst>
          </p:cNvPr>
          <p:cNvSpPr>
            <a:spLocks noGrp="1"/>
          </p:cNvSpPr>
          <p:nvPr>
            <p:ph type="sldNum" sz="quarter" idx="12"/>
          </p:nvPr>
        </p:nvSpPr>
        <p:spPr>
          <a:xfrm>
            <a:off x="1231790" y="5704343"/>
            <a:ext cx="2743200" cy="365125"/>
          </a:xfrm>
        </p:spPr>
        <p:txBody>
          <a:bodyPr/>
          <a:lstStyle/>
          <a:p>
            <a:fld id="{9B91629D-612C-41D2-B3DB-150E62BD0080}" type="slidenum">
              <a:rPr lang="en-IN" smtClean="0"/>
              <a:t>16</a:t>
            </a:fld>
            <a:endParaRPr lang="en-IN" dirty="0"/>
          </a:p>
        </p:txBody>
      </p:sp>
    </p:spTree>
    <p:extLst>
      <p:ext uri="{BB962C8B-B14F-4D97-AF65-F5344CB8AC3E}">
        <p14:creationId xmlns:p14="http://schemas.microsoft.com/office/powerpoint/2010/main" val="197694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E234A9-E56A-F590-2B8F-96723925BDF3}"/>
              </a:ext>
            </a:extLst>
          </p:cNvPr>
          <p:cNvSpPr txBox="1"/>
          <p:nvPr/>
        </p:nvSpPr>
        <p:spPr>
          <a:xfrm>
            <a:off x="873760" y="-107750"/>
            <a:ext cx="10109200" cy="3798476"/>
          </a:xfrm>
          <a:prstGeom prst="rect">
            <a:avLst/>
          </a:prstGeom>
          <a:noFill/>
        </p:spPr>
        <p:txBody>
          <a:bodyPr wrap="square" rtlCol="0">
            <a:spAutoFit/>
          </a:bodyPr>
          <a:lstStyle/>
          <a:p>
            <a:pPr algn="ctr">
              <a:lnSpc>
                <a:spcPct val="150000"/>
              </a:lnSpc>
            </a:pPr>
            <a:r>
              <a:rPr lang="en-IN" sz="1400" b="1" dirty="0">
                <a:latin typeface="Times New Roman" panose="02020603050405020304" pitchFamily="18" charset="0"/>
                <a:cs typeface="Times New Roman" panose="02020603050405020304" pitchFamily="18" charset="0"/>
              </a:rPr>
              <a:t>USED CARS PRICE PREDICTION</a:t>
            </a:r>
          </a:p>
          <a:p>
            <a:pPr algn="ctr">
              <a:lnSpc>
                <a:spcPct val="150000"/>
              </a:lnSpc>
            </a:pPr>
            <a:r>
              <a:rPr lang="en-IN" sz="1400" dirty="0">
                <a:latin typeface="Times New Roman" panose="02020603050405020304" pitchFamily="18" charset="0"/>
                <a:cs typeface="Times New Roman" panose="02020603050405020304" pitchFamily="18" charset="0"/>
              </a:rPr>
              <a:t>Mini Project </a:t>
            </a:r>
            <a:r>
              <a:rPr lang="en-IN" sz="1400">
                <a:latin typeface="Times New Roman" panose="02020603050405020304" pitchFamily="18" charset="0"/>
                <a:cs typeface="Times New Roman" panose="02020603050405020304" pitchFamily="18" charset="0"/>
              </a:rPr>
              <a:t>presentation </a:t>
            </a:r>
            <a:endParaRPr lang="en-IN" sz="1400" dirty="0">
              <a:latin typeface="Times New Roman" panose="02020603050405020304" pitchFamily="18" charset="0"/>
              <a:cs typeface="Times New Roman" panose="02020603050405020304" pitchFamily="18" charset="0"/>
            </a:endParaRPr>
          </a:p>
          <a:p>
            <a:pPr algn="ctr">
              <a:lnSpc>
                <a:spcPct val="150000"/>
              </a:lnSpc>
            </a:pPr>
            <a:r>
              <a:rPr lang="en-IN" sz="1400" b="1" dirty="0">
                <a:latin typeface="Times New Roman" panose="02020603050405020304" pitchFamily="18" charset="0"/>
                <a:cs typeface="Times New Roman" panose="02020603050405020304" pitchFamily="18" charset="0"/>
              </a:rPr>
              <a:t>Master Of Computer Applications (MCA)</a:t>
            </a:r>
          </a:p>
          <a:p>
            <a:pPr algn="ctr">
              <a:lnSpc>
                <a:spcPct val="150000"/>
              </a:lnSpc>
            </a:pPr>
            <a:r>
              <a:rPr lang="en-IN"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Submitted by</a:t>
            </a:r>
          </a:p>
          <a:p>
            <a:pPr algn="ctr">
              <a:lnSpc>
                <a:spcPct val="150000"/>
              </a:lnSpc>
            </a:pPr>
            <a:r>
              <a:rPr lang="en-IN" sz="1400" b="1" dirty="0">
                <a:latin typeface="Times New Roman" panose="02020603050405020304" pitchFamily="18" charset="0"/>
                <a:cs typeface="Times New Roman" panose="02020603050405020304" pitchFamily="18" charset="0"/>
              </a:rPr>
              <a:t>M MURALI KRISHNA</a:t>
            </a:r>
          </a:p>
          <a:p>
            <a:pPr algn="ctr">
              <a:lnSpc>
                <a:spcPct val="150000"/>
              </a:lnSpc>
            </a:pPr>
            <a:r>
              <a:rPr lang="en-IN" sz="1400" b="1" dirty="0">
                <a:latin typeface="Times New Roman" panose="02020603050405020304" pitchFamily="18" charset="0"/>
                <a:cs typeface="Times New Roman" panose="02020603050405020304" pitchFamily="18" charset="0"/>
              </a:rPr>
              <a:t>Reg. No : </a:t>
            </a:r>
            <a:r>
              <a:rPr lang="en-IN" sz="1800" dirty="0">
                <a:effectLst/>
                <a:latin typeface="Times New Roman" panose="02020603050405020304" pitchFamily="18" charset="0"/>
                <a:ea typeface="Calibri" panose="020F0502020204030204" pitchFamily="34" charset="0"/>
              </a:rPr>
              <a:t>322203320038</a:t>
            </a:r>
            <a:endParaRPr lang="en-IN" sz="1400" b="1" dirty="0">
              <a:latin typeface="Times New Roman" panose="02020603050405020304" pitchFamily="18" charset="0"/>
              <a:cs typeface="Times New Roman" panose="02020603050405020304" pitchFamily="18" charset="0"/>
            </a:endParaRPr>
          </a:p>
          <a:p>
            <a:pPr marL="12700" algn="ctr">
              <a:lnSpc>
                <a:spcPct val="150000"/>
              </a:lnSpc>
              <a:spcBef>
                <a:spcPts val="100"/>
              </a:spcBef>
            </a:pPr>
            <a:r>
              <a:rPr lang="en-US" sz="1400" spc="-15" dirty="0">
                <a:latin typeface="Times New Roman" panose="02020603050405020304" pitchFamily="18" charset="0"/>
                <a:cs typeface="Times New Roman" panose="02020603050405020304" pitchFamily="18" charset="0"/>
              </a:rPr>
              <a:t>Under</a:t>
            </a:r>
            <a:r>
              <a:rPr lang="en-US" sz="1400"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the </a:t>
            </a:r>
            <a:r>
              <a:rPr lang="en-US" sz="1400" spc="1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guidance</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a:t>
            </a:r>
          </a:p>
          <a:p>
            <a:pPr marL="12700" algn="ctr">
              <a:lnSpc>
                <a:spcPct val="150000"/>
              </a:lnSpc>
              <a:spcBef>
                <a:spcPts val="15"/>
              </a:spcBef>
            </a:pPr>
            <a:r>
              <a:rPr lang="en-US" sz="1400" b="1" spc="-15" dirty="0">
                <a:latin typeface="Times New Roman" panose="02020603050405020304" pitchFamily="18" charset="0"/>
                <a:cs typeface="Times New Roman" panose="02020603050405020304" pitchFamily="18" charset="0"/>
              </a:rPr>
              <a:t>Dr. N . Jaya Lakshmi</a:t>
            </a:r>
          </a:p>
          <a:p>
            <a:pPr marL="12700" algn="ctr">
              <a:lnSpc>
                <a:spcPct val="150000"/>
              </a:lnSpc>
              <a:spcBef>
                <a:spcPts val="15"/>
              </a:spcBef>
            </a:pPr>
            <a:r>
              <a:rPr lang="en-US" sz="1400" b="1" spc="-15" dirty="0">
                <a:latin typeface="Times New Roman" panose="02020603050405020304" pitchFamily="18" charset="0"/>
                <a:cs typeface="Times New Roman" panose="02020603050405020304" pitchFamily="18" charset="0"/>
              </a:rPr>
              <a:t>Associate </a:t>
            </a:r>
            <a:r>
              <a:rPr lang="en-US" sz="1400" b="1" spc="-5" dirty="0">
                <a:latin typeface="Times New Roman" panose="02020603050405020304" pitchFamily="18" charset="0"/>
                <a:cs typeface="Times New Roman" panose="02020603050405020304" pitchFamily="18" charset="0"/>
              </a:rPr>
              <a:t>Professor</a:t>
            </a:r>
          </a:p>
          <a:p>
            <a:pPr marL="12700" algn="ctr">
              <a:lnSpc>
                <a:spcPct val="150000"/>
              </a:lnSpc>
              <a:spcBef>
                <a:spcPts val="15"/>
              </a:spcBef>
            </a:pPr>
            <a:r>
              <a:rPr lang="en-US" sz="1400" b="1" spc="-5" dirty="0">
                <a:latin typeface="Times New Roman" panose="02020603050405020304" pitchFamily="18" charset="0"/>
                <a:cs typeface="Times New Roman" panose="02020603050405020304" pitchFamily="18" charset="0"/>
              </a:rPr>
              <a:t>Department Of Computer Applications</a:t>
            </a:r>
            <a:endParaRPr lang="en-US" sz="1400" b="1" dirty="0">
              <a:latin typeface="Times New Roman" panose="02020603050405020304" pitchFamily="18" charset="0"/>
              <a:cs typeface="Times New Roman" panose="02020603050405020304" pitchFamily="18" charset="0"/>
            </a:endParaRPr>
          </a:p>
          <a:p>
            <a:pPr marL="12700" algn="ctr">
              <a:lnSpc>
                <a:spcPct val="100000"/>
              </a:lnSpc>
              <a:spcBef>
                <a:spcPts val="20"/>
              </a:spcBef>
            </a:pP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E6B1930-231A-E0D9-DD80-1552C45F51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5090" y="3502323"/>
            <a:ext cx="1666539" cy="1590787"/>
          </a:xfrm>
          <a:prstGeom prst="rect">
            <a:avLst/>
          </a:prstGeom>
        </p:spPr>
      </p:pic>
      <p:sp>
        <p:nvSpPr>
          <p:cNvPr id="9" name="TextBox 8">
            <a:extLst>
              <a:ext uri="{FF2B5EF4-FFF2-40B4-BE49-F238E27FC236}">
                <a16:creationId xmlns:a16="http://schemas.microsoft.com/office/drawing/2014/main" id="{4907D387-F986-98A7-FB13-5CED99917CB5}"/>
              </a:ext>
            </a:extLst>
          </p:cNvPr>
          <p:cNvSpPr txBox="1"/>
          <p:nvPr/>
        </p:nvSpPr>
        <p:spPr>
          <a:xfrm>
            <a:off x="2160548" y="5192581"/>
            <a:ext cx="8077200" cy="1346331"/>
          </a:xfrm>
          <a:prstGeom prst="rect">
            <a:avLst/>
          </a:prstGeom>
          <a:noFill/>
        </p:spPr>
        <p:txBody>
          <a:bodyPr wrap="square" rtlCol="0">
            <a:spAutoFit/>
          </a:bodyPr>
          <a:lstStyle/>
          <a:p>
            <a:pPr algn="ctr">
              <a:lnSpc>
                <a:spcPct val="150000"/>
              </a:lnSpc>
            </a:pPr>
            <a:r>
              <a:rPr lang="en-IN" sz="1400" b="1" dirty="0">
                <a:latin typeface="Times New Roman" panose="02020603050405020304" pitchFamily="18" charset="0"/>
                <a:cs typeface="Times New Roman" panose="02020603050405020304" pitchFamily="18" charset="0"/>
              </a:rPr>
              <a:t>DEPARTMENT OF COMPUTER APPLICATIONS</a:t>
            </a:r>
          </a:p>
          <a:p>
            <a:pPr algn="ctr">
              <a:lnSpc>
                <a:spcPct val="150000"/>
              </a:lnSpc>
            </a:pPr>
            <a:r>
              <a:rPr lang="en-IN" sz="1400" b="1" dirty="0">
                <a:latin typeface="Times New Roman" panose="02020603050405020304" pitchFamily="18" charset="0"/>
                <a:cs typeface="Times New Roman" panose="02020603050405020304" pitchFamily="18" charset="0"/>
              </a:rPr>
              <a:t>GAYATRI VIDYA PARISHAD COLLEGE OF ENGINEERING (AUTONOMOUS)</a:t>
            </a:r>
          </a:p>
          <a:p>
            <a:pPr algn="ctr">
              <a:lnSpc>
                <a:spcPct val="150000"/>
              </a:lnSpc>
            </a:pPr>
            <a:r>
              <a:rPr lang="en-IN" sz="1400" b="1" dirty="0">
                <a:latin typeface="Times New Roman" panose="02020603050405020304" pitchFamily="18" charset="0"/>
                <a:cs typeface="Times New Roman" panose="02020603050405020304" pitchFamily="18" charset="0"/>
              </a:rPr>
              <a:t>(Affiliated to J.N.T. University, Kakinada, A.P)</a:t>
            </a:r>
          </a:p>
          <a:p>
            <a:pPr algn="ctr">
              <a:lnSpc>
                <a:spcPct val="150000"/>
              </a:lnSpc>
            </a:pPr>
            <a:r>
              <a:rPr lang="en-IN" sz="1400" b="1" dirty="0">
                <a:latin typeface="Times New Roman" panose="02020603050405020304" pitchFamily="18" charset="0"/>
                <a:cs typeface="Times New Roman" panose="02020603050405020304" pitchFamily="18" charset="0"/>
              </a:rPr>
              <a:t>2022-2024</a:t>
            </a:r>
          </a:p>
        </p:txBody>
      </p:sp>
      <p:sp>
        <p:nvSpPr>
          <p:cNvPr id="2" name="Slide Number Placeholder 1">
            <a:extLst>
              <a:ext uri="{FF2B5EF4-FFF2-40B4-BE49-F238E27FC236}">
                <a16:creationId xmlns:a16="http://schemas.microsoft.com/office/drawing/2014/main" id="{4FA04952-7FFD-3A4B-E16F-67ADB334A9C7}"/>
              </a:ext>
            </a:extLst>
          </p:cNvPr>
          <p:cNvSpPr>
            <a:spLocks noGrp="1"/>
          </p:cNvSpPr>
          <p:nvPr>
            <p:ph type="sldNum" sz="quarter" idx="12"/>
          </p:nvPr>
        </p:nvSpPr>
        <p:spPr/>
        <p:txBody>
          <a:bodyPr/>
          <a:lstStyle/>
          <a:p>
            <a:fld id="{078B6C35-1F27-45BB-84DC-71A236DE8022}" type="slidenum">
              <a:rPr lang="en-IN" b="1" smtClean="0"/>
              <a:t>2</a:t>
            </a:fld>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E803-CC68-56D0-CA16-4049CFD52E64}"/>
              </a:ext>
            </a:extLst>
          </p:cNvPr>
          <p:cNvSpPr>
            <a:spLocks noGrp="1"/>
          </p:cNvSpPr>
          <p:nvPr>
            <p:ph type="ctrTitle"/>
          </p:nvPr>
        </p:nvSpPr>
        <p:spPr>
          <a:xfrm>
            <a:off x="1524000" y="643944"/>
            <a:ext cx="9144000" cy="457670"/>
          </a:xfrm>
        </p:spPr>
        <p:txBody>
          <a:bodyPr>
            <a:normAutofit/>
          </a:bodyPr>
          <a:lstStyle/>
          <a:p>
            <a:r>
              <a:rPr lang="en-US" sz="2000" b="1" u="sng" dirty="0">
                <a:latin typeface="Times New Roman" panose="02020603050405020304" pitchFamily="18" charset="0"/>
                <a:cs typeface="Times New Roman" panose="02020603050405020304" pitchFamily="18" charset="0"/>
              </a:rPr>
              <a:t>OUTLINES OF THE PRESENTATION </a:t>
            </a:r>
            <a:endParaRPr lang="en-IN" sz="2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B8BDC5-8749-1700-BBB8-0F67A243C36F}"/>
              </a:ext>
            </a:extLst>
          </p:cNvPr>
          <p:cNvSpPr>
            <a:spLocks noGrp="1"/>
          </p:cNvSpPr>
          <p:nvPr>
            <p:ph type="subTitle" idx="1"/>
          </p:nvPr>
        </p:nvSpPr>
        <p:spPr>
          <a:xfrm>
            <a:off x="1524000" y="1197735"/>
            <a:ext cx="9144000" cy="5460641"/>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PROBLEM STATEMENT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SYSTEM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SYSTEM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SYSTEM REQUIREMENTS</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ARCHITECTURE</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ALGORITHM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SAMPLE CODE</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WEBPAGE PREVIEW</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 OUTPUT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12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417D9-1AA0-11EE-96BA-B545999BAA33}"/>
              </a:ext>
            </a:extLst>
          </p:cNvPr>
          <p:cNvSpPr txBox="1"/>
          <p:nvPr/>
        </p:nvSpPr>
        <p:spPr>
          <a:xfrm flipH="1">
            <a:off x="1599214" y="589935"/>
            <a:ext cx="3965843"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ABSTRACT:</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985EA9-0CDA-5136-44C3-FEB5708FA4D5}"/>
              </a:ext>
            </a:extLst>
          </p:cNvPr>
          <p:cNvSpPr txBox="1"/>
          <p:nvPr/>
        </p:nvSpPr>
        <p:spPr>
          <a:xfrm>
            <a:off x="1599214" y="2035277"/>
            <a:ext cx="10012683" cy="3785652"/>
          </a:xfrm>
          <a:prstGeom prst="rect">
            <a:avLst/>
          </a:prstGeom>
          <a:noFill/>
        </p:spPr>
        <p:txBody>
          <a:bodyPr wrap="square" rtlCol="0">
            <a:spAutoFit/>
          </a:bodyPr>
          <a:lstStyle/>
          <a:p>
            <a:pPr algn="just"/>
            <a:endParaRPr lang="en-US"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Everyone has a dream to buy a new car . But they cannot afford to buy a new car at that time he wants to buy a used cars . They do not have a  knowledge to predict the price of a car . At that time this project will be helpful to predict the car selling price based on their features like the car model, the number of years that a car is old, the type of fuel it uses, the type of seller, the type of transmission and the number of kilometers that the car has driven so far. This project will help to get an approximation about selling price of a used car based on its features and reduces the seller and consumer risk in business. The proposed model utilizes the machine learning algorithms and regression techniques of statistics  decision tree, XG boost and random forest regressions to achieve this task.</a:t>
            </a:r>
          </a:p>
          <a:p>
            <a:pPr algn="just"/>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6CB43CC0-784A-51E2-325E-1BE751485AA9}"/>
              </a:ext>
            </a:extLst>
          </p:cNvPr>
          <p:cNvSpPr>
            <a:spLocks noGrp="1"/>
          </p:cNvSpPr>
          <p:nvPr>
            <p:ph type="sldNum" sz="quarter" idx="12"/>
          </p:nvPr>
        </p:nvSpPr>
        <p:spPr/>
        <p:txBody>
          <a:bodyPr/>
          <a:lstStyle/>
          <a:p>
            <a:fld id="{9B91629D-612C-41D2-B3DB-150E62BD0080}" type="slidenum">
              <a:rPr lang="en-IN" smtClean="0"/>
              <a:t>4</a:t>
            </a:fld>
            <a:endParaRPr lang="en-IN" dirty="0"/>
          </a:p>
        </p:txBody>
      </p:sp>
    </p:spTree>
    <p:extLst>
      <p:ext uri="{BB962C8B-B14F-4D97-AF65-F5344CB8AC3E}">
        <p14:creationId xmlns:p14="http://schemas.microsoft.com/office/powerpoint/2010/main" val="184010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F9D49-6F4D-2FBC-C78E-4E443A036760}"/>
              </a:ext>
            </a:extLst>
          </p:cNvPr>
          <p:cNvSpPr txBox="1"/>
          <p:nvPr/>
        </p:nvSpPr>
        <p:spPr>
          <a:xfrm>
            <a:off x="1022555" y="473453"/>
            <a:ext cx="6017342"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PROBLEM-STATEMENT:</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B3CFDD-5769-3C19-F2DA-5D3A9BC70158}"/>
              </a:ext>
            </a:extLst>
          </p:cNvPr>
          <p:cNvSpPr txBox="1"/>
          <p:nvPr/>
        </p:nvSpPr>
        <p:spPr>
          <a:xfrm>
            <a:off x="452283" y="1907458"/>
            <a:ext cx="11316929" cy="3785652"/>
          </a:xfrm>
          <a:prstGeom prst="rect">
            <a:avLst/>
          </a:prstGeom>
          <a:noFill/>
        </p:spPr>
        <p:txBody>
          <a:bodyPr wrap="square" rtlCol="0">
            <a:spAutoFit/>
          </a:bodyPr>
          <a:lstStyle/>
          <a:p>
            <a:pPr algn="just"/>
            <a:r>
              <a:rPr lang="en-US" sz="2000" b="0" i="0" dirty="0">
                <a:solidFill>
                  <a:srgbClr val="242424"/>
                </a:solidFill>
                <a:effectLst/>
                <a:latin typeface="Times New Roman" panose="02020603050405020304" pitchFamily="18" charset="0"/>
                <a:cs typeface="Times New Roman" panose="02020603050405020304" pitchFamily="18" charset="0"/>
              </a:rPr>
              <a:t>The main aim of this project is to predict the price of used cars using the Machine Learning (ML) models. This can enable the customers to make decisions based on different </a:t>
            </a:r>
            <a:r>
              <a:rPr lang="en-US" sz="2000" dirty="0">
                <a:solidFill>
                  <a:srgbClr val="242424"/>
                </a:solidFill>
                <a:latin typeface="Times New Roman" panose="02020603050405020304" pitchFamily="18" charset="0"/>
                <a:cs typeface="Times New Roman" panose="02020603050405020304" pitchFamily="18" charset="0"/>
              </a:rPr>
              <a:t>attributes and features</a:t>
            </a:r>
            <a:r>
              <a:rPr lang="en-US" sz="2000" b="0" i="0" dirty="0">
                <a:solidFill>
                  <a:srgbClr val="242424"/>
                </a:solidFill>
                <a:effectLst/>
                <a:latin typeface="Times New Roman" panose="02020603050405020304" pitchFamily="18" charset="0"/>
                <a:cs typeface="Times New Roman" panose="02020603050405020304" pitchFamily="18" charset="0"/>
              </a:rPr>
              <a:t> namely</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Brand or Type of the car one prefers like Ford, Hyundai</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Model of the car namely Ford Figo, Hyundai Creta</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Year of manufacturing like 2020, 2021,2022</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Type of fuel namely Petrol, Diesel</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Price range or Budget</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Type of transmission which the customer prefers like Automatic or Manual</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Mileage</a:t>
            </a:r>
          </a:p>
          <a:p>
            <a:pPr algn="just"/>
            <a:endParaRPr lang="en-US" sz="2000" b="1" i="0" dirty="0">
              <a:solidFill>
                <a:srgbClr val="242424"/>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
        <p:nvSpPr>
          <p:cNvPr id="4" name="Slide Number Placeholder 3">
            <a:extLst>
              <a:ext uri="{FF2B5EF4-FFF2-40B4-BE49-F238E27FC236}">
                <a16:creationId xmlns:a16="http://schemas.microsoft.com/office/drawing/2014/main" id="{C552D3FE-B8B5-2FF4-BEB0-B51E2F222EA1}"/>
              </a:ext>
            </a:extLst>
          </p:cNvPr>
          <p:cNvSpPr>
            <a:spLocks noGrp="1"/>
          </p:cNvSpPr>
          <p:nvPr>
            <p:ph type="sldNum" sz="quarter" idx="12"/>
          </p:nvPr>
        </p:nvSpPr>
        <p:spPr/>
        <p:txBody>
          <a:bodyPr/>
          <a:lstStyle/>
          <a:p>
            <a:fld id="{9B91629D-612C-41D2-B3DB-150E62BD0080}" type="slidenum">
              <a:rPr lang="en-IN" smtClean="0"/>
              <a:t>5</a:t>
            </a:fld>
            <a:endParaRPr lang="en-IN" dirty="0"/>
          </a:p>
        </p:txBody>
      </p:sp>
    </p:spTree>
    <p:extLst>
      <p:ext uri="{BB962C8B-B14F-4D97-AF65-F5344CB8AC3E}">
        <p14:creationId xmlns:p14="http://schemas.microsoft.com/office/powerpoint/2010/main" val="171008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9586-B13E-3A75-7AD3-359AD6097586}"/>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EXISTING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AFCEE-0090-F54C-3CB3-132EE24FFB7D}"/>
              </a:ext>
            </a:extLst>
          </p:cNvPr>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Existing System includes a process where a seller decides a price randomly and buyer has no idea about the car and it’s value in the present day scenario. In fact, seller also has no idea about the car’s existing value or the price he should be selling the car at.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Disadvantages: </a:t>
            </a:r>
          </a:p>
          <a:p>
            <a:pPr marL="342900" indent="-342900" algn="just">
              <a:lnSpc>
                <a:spcPct val="100000"/>
              </a:lnSpc>
              <a:buAutoNum type="arabicPeriod"/>
            </a:pPr>
            <a:r>
              <a:rPr lang="en-US" sz="2000" dirty="0">
                <a:latin typeface="Times New Roman" panose="02020603050405020304" pitchFamily="18" charset="0"/>
                <a:cs typeface="Times New Roman" panose="02020603050405020304" pitchFamily="18" charset="0"/>
              </a:rPr>
              <a:t>Not accurate </a:t>
            </a:r>
          </a:p>
          <a:p>
            <a:pPr marL="342900" indent="-342900" algn="just">
              <a:lnSpc>
                <a:spcPct val="100000"/>
              </a:lnSpc>
              <a:buAutoNum type="arabicPeriod"/>
            </a:pPr>
            <a:r>
              <a:rPr lang="en-US" sz="2000" dirty="0">
                <a:latin typeface="Times New Roman" panose="02020603050405020304" pitchFamily="18" charset="0"/>
                <a:cs typeface="Times New Roman" panose="02020603050405020304" pitchFamily="18" charset="0"/>
              </a:rPr>
              <a:t>Not effective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36A8C7-8626-BB0E-EA0A-A5AA9ABFEBB7}"/>
              </a:ext>
            </a:extLst>
          </p:cNvPr>
          <p:cNvSpPr>
            <a:spLocks noGrp="1"/>
          </p:cNvSpPr>
          <p:nvPr>
            <p:ph type="sldNum" sz="quarter" idx="12"/>
          </p:nvPr>
        </p:nvSpPr>
        <p:spPr/>
        <p:txBody>
          <a:bodyPr/>
          <a:lstStyle/>
          <a:p>
            <a:fld id="{9B91629D-612C-41D2-B3DB-150E62BD0080}" type="slidenum">
              <a:rPr lang="en-IN" smtClean="0"/>
              <a:t>6</a:t>
            </a:fld>
            <a:endParaRPr lang="en-IN" dirty="0"/>
          </a:p>
        </p:txBody>
      </p:sp>
    </p:spTree>
    <p:extLst>
      <p:ext uri="{BB962C8B-B14F-4D97-AF65-F5344CB8AC3E}">
        <p14:creationId xmlns:p14="http://schemas.microsoft.com/office/powerpoint/2010/main" val="43076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B8A8-AB95-2D10-032D-4E94852ED3B9}"/>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PROPOSED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E9694-A2A3-FB59-87C2-CA3D12C70546}"/>
              </a:ext>
            </a:extLst>
          </p:cNvPr>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To overcome this problem we have developed a model which will be highly effective. Machine learning Algorithm is used because they provide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user’s inputs.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ED9E2A-0A42-D500-B237-BE1D1350C44C}"/>
              </a:ext>
            </a:extLst>
          </p:cNvPr>
          <p:cNvSpPr>
            <a:spLocks noGrp="1"/>
          </p:cNvSpPr>
          <p:nvPr>
            <p:ph type="sldNum" sz="quarter" idx="12"/>
          </p:nvPr>
        </p:nvSpPr>
        <p:spPr/>
        <p:txBody>
          <a:bodyPr/>
          <a:lstStyle/>
          <a:p>
            <a:fld id="{9B91629D-612C-41D2-B3DB-150E62BD0080}" type="slidenum">
              <a:rPr lang="en-IN" smtClean="0"/>
              <a:t>7</a:t>
            </a:fld>
            <a:endParaRPr lang="en-IN" dirty="0"/>
          </a:p>
        </p:txBody>
      </p:sp>
    </p:spTree>
    <p:extLst>
      <p:ext uri="{BB962C8B-B14F-4D97-AF65-F5344CB8AC3E}">
        <p14:creationId xmlns:p14="http://schemas.microsoft.com/office/powerpoint/2010/main" val="10180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9B43-1570-08DB-A85F-07F44E82523F}"/>
              </a:ext>
            </a:extLst>
          </p:cNvPr>
          <p:cNvSpPr>
            <a:spLocks noGrp="1"/>
          </p:cNvSpPr>
          <p:nvPr>
            <p:ph type="title"/>
          </p:nvPr>
        </p:nvSpPr>
        <p:spPr>
          <a:xfrm>
            <a:off x="-2217517" y="341975"/>
            <a:ext cx="10515600" cy="1325563"/>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SYSTEM</a:t>
            </a:r>
            <a:r>
              <a:rPr lang="en-US" sz="3200"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REQUIREMENTS: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5E7F19-A796-4665-696D-6955A711529F}"/>
              </a:ext>
            </a:extLst>
          </p:cNvPr>
          <p:cNvSpPr>
            <a:spLocks noGrp="1"/>
          </p:cNvSpPr>
          <p:nvPr>
            <p:ph idx="1"/>
          </p:nvPr>
        </p:nvSpPr>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Requirements</a:t>
            </a:r>
          </a:p>
          <a:p>
            <a:r>
              <a:rPr lang="en-IN" sz="2000" dirty="0">
                <a:latin typeface="Times New Roman" panose="02020603050405020304" pitchFamily="18" charset="0"/>
                <a:cs typeface="Times New Roman" panose="02020603050405020304" pitchFamily="18" charset="0"/>
              </a:rPr>
              <a:t>Operating System		: Windows 11</a:t>
            </a:r>
          </a:p>
          <a:p>
            <a:r>
              <a:rPr lang="en-IN" sz="2000" dirty="0">
                <a:latin typeface="Times New Roman" panose="02020603050405020304" pitchFamily="18" charset="0"/>
                <a:cs typeface="Times New Roman" panose="02020603050405020304" pitchFamily="18" charset="0"/>
              </a:rPr>
              <a:t>Script Language		: Python 3 or above</a:t>
            </a:r>
          </a:p>
          <a:p>
            <a:r>
              <a:rPr lang="en-IN" sz="2000" dirty="0">
                <a:latin typeface="Times New Roman" panose="02020603050405020304" pitchFamily="18" charset="0"/>
                <a:cs typeface="Times New Roman" panose="02020603050405020304" pitchFamily="18" charset="0"/>
              </a:rPr>
              <a:t>IDE				:  VS Code</a:t>
            </a:r>
          </a:p>
          <a:p>
            <a:r>
              <a:rPr lang="en-IN" sz="2000" dirty="0">
                <a:latin typeface="Times New Roman" panose="02020603050405020304" pitchFamily="18" charset="0"/>
                <a:cs typeface="Times New Roman" panose="02020603050405020304" pitchFamily="18" charset="0"/>
              </a:rPr>
              <a:t>Front end                                       :HTML,CSS  </a:t>
            </a:r>
          </a:p>
          <a:p>
            <a:r>
              <a:rPr lang="en-IN" sz="2000" dirty="0">
                <a:latin typeface="Times New Roman" panose="02020603050405020304" pitchFamily="18" charset="0"/>
                <a:cs typeface="Times New Roman" panose="02020603050405020304" pitchFamily="18" charset="0"/>
              </a:rPr>
              <a:t>Framework                                    :Flask</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Processor			:Minimum i3 Intel Processor</a:t>
            </a:r>
          </a:p>
          <a:p>
            <a:r>
              <a:rPr lang="en-IN" sz="2000" dirty="0">
                <a:latin typeface="Times New Roman" panose="02020603050405020304" pitchFamily="18" charset="0"/>
                <a:cs typeface="Times New Roman" panose="02020603050405020304" pitchFamily="18" charset="0"/>
              </a:rPr>
              <a:t>RAM				: 4GB</a:t>
            </a:r>
          </a:p>
          <a:p>
            <a:r>
              <a:rPr lang="en-IN" sz="2000" dirty="0">
                <a:latin typeface="Times New Roman" panose="02020603050405020304" pitchFamily="18" charset="0"/>
                <a:cs typeface="Times New Roman" panose="02020603050405020304" pitchFamily="18" charset="0"/>
              </a:rPr>
              <a:t>Hard Disk			: 128GB</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6CD6A7-7371-60B8-5704-FD9434B6F8AF}"/>
              </a:ext>
            </a:extLst>
          </p:cNvPr>
          <p:cNvSpPr>
            <a:spLocks noGrp="1"/>
          </p:cNvSpPr>
          <p:nvPr>
            <p:ph type="sldNum" sz="quarter" idx="12"/>
          </p:nvPr>
        </p:nvSpPr>
        <p:spPr/>
        <p:txBody>
          <a:bodyPr/>
          <a:lstStyle/>
          <a:p>
            <a:fld id="{9B91629D-612C-41D2-B3DB-150E62BD0080}" type="slidenum">
              <a:rPr lang="en-IN" smtClean="0"/>
              <a:t>8</a:t>
            </a:fld>
            <a:endParaRPr lang="en-IN" dirty="0"/>
          </a:p>
        </p:txBody>
      </p:sp>
    </p:spTree>
    <p:extLst>
      <p:ext uri="{BB962C8B-B14F-4D97-AF65-F5344CB8AC3E}">
        <p14:creationId xmlns:p14="http://schemas.microsoft.com/office/powerpoint/2010/main" val="86522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5138F23-6774-86E0-42D2-16A2B303E8D5}"/>
              </a:ext>
            </a:extLst>
          </p:cNvPr>
          <p:cNvSpPr/>
          <p:nvPr/>
        </p:nvSpPr>
        <p:spPr>
          <a:xfrm>
            <a:off x="713874" y="3926304"/>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TESTING  AND TRAINING THE MODEL</a:t>
            </a: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9CD55E20-8E8F-7682-B6F4-42B0E2704D4F}"/>
              </a:ext>
            </a:extLst>
          </p:cNvPr>
          <p:cNvSpPr/>
          <p:nvPr/>
        </p:nvSpPr>
        <p:spPr>
          <a:xfrm>
            <a:off x="6472988" y="5791201"/>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MAKING PREDICTION ON DATASET</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713FDA4-FFD3-FFE1-2709-932ACB108B2C}"/>
              </a:ext>
            </a:extLst>
          </p:cNvPr>
          <p:cNvSpPr/>
          <p:nvPr/>
        </p:nvSpPr>
        <p:spPr>
          <a:xfrm>
            <a:off x="6472987" y="3870160"/>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CHOOSE THE BEST MODEL</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D322465-0322-4458-7103-F5A4DF8B78BF}"/>
              </a:ext>
            </a:extLst>
          </p:cNvPr>
          <p:cNvSpPr/>
          <p:nvPr/>
        </p:nvSpPr>
        <p:spPr>
          <a:xfrm>
            <a:off x="6472990" y="1107925"/>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IMPORTING LIBRARIES</a:t>
            </a: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2ACF0DC-AF08-737A-A036-A8589CD05E69}"/>
              </a:ext>
            </a:extLst>
          </p:cNvPr>
          <p:cNvSpPr/>
          <p:nvPr/>
        </p:nvSpPr>
        <p:spPr>
          <a:xfrm>
            <a:off x="6472990" y="2422359"/>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LOADING DATASETS</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A7F3917-D269-5999-CA9A-BCEEE635BFCC}"/>
              </a:ext>
            </a:extLst>
          </p:cNvPr>
          <p:cNvSpPr/>
          <p:nvPr/>
        </p:nvSpPr>
        <p:spPr>
          <a:xfrm>
            <a:off x="713874" y="2422358"/>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2AC11AE-8697-C17E-53B3-12D4E96E1D0F}"/>
              </a:ext>
            </a:extLst>
          </p:cNvPr>
          <p:cNvSpPr/>
          <p:nvPr/>
        </p:nvSpPr>
        <p:spPr>
          <a:xfrm>
            <a:off x="713873" y="1115866"/>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26F4229C-B50E-2268-D493-D1E0745D1B43}"/>
              </a:ext>
            </a:extLst>
          </p:cNvPr>
          <p:cNvSpPr/>
          <p:nvPr/>
        </p:nvSpPr>
        <p:spPr>
          <a:xfrm>
            <a:off x="713873" y="5791201"/>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PREDICTED PRICE </a:t>
            </a:r>
            <a:endParaRPr lang="en-IN"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341475FE-493B-2DD7-7100-FEC5C22DF68E}"/>
              </a:ext>
            </a:extLst>
          </p:cNvPr>
          <p:cNvCxnSpPr>
            <a:stCxn id="10" idx="3"/>
          </p:cNvCxnSpPr>
          <p:nvPr/>
        </p:nvCxnSpPr>
        <p:spPr>
          <a:xfrm>
            <a:off x="3874168" y="1532961"/>
            <a:ext cx="2598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6E29005-A7C1-15B5-A09B-CE13947F0BF5}"/>
              </a:ext>
            </a:extLst>
          </p:cNvPr>
          <p:cNvCxnSpPr>
            <a:cxnSpLocks/>
            <a:stCxn id="7" idx="2"/>
            <a:endCxn id="8" idx="0"/>
          </p:cNvCxnSpPr>
          <p:nvPr/>
        </p:nvCxnSpPr>
        <p:spPr>
          <a:xfrm>
            <a:off x="8053138" y="1942115"/>
            <a:ext cx="0" cy="48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E99B119-B8D0-1CF2-44E5-F2F473285C33}"/>
              </a:ext>
            </a:extLst>
          </p:cNvPr>
          <p:cNvCxnSpPr>
            <a:stCxn id="8" idx="1"/>
            <a:endCxn id="9" idx="3"/>
          </p:cNvCxnSpPr>
          <p:nvPr/>
        </p:nvCxnSpPr>
        <p:spPr>
          <a:xfrm flipH="1" flipV="1">
            <a:off x="3874169" y="2839453"/>
            <a:ext cx="25988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E7D3B2A-D667-47D0-EAAA-00C5CECB42E1}"/>
              </a:ext>
            </a:extLst>
          </p:cNvPr>
          <p:cNvCxnSpPr>
            <a:stCxn id="9" idx="2"/>
            <a:endCxn id="4" idx="0"/>
          </p:cNvCxnSpPr>
          <p:nvPr/>
        </p:nvCxnSpPr>
        <p:spPr>
          <a:xfrm flipH="1">
            <a:off x="2294020" y="3256548"/>
            <a:ext cx="2" cy="66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21FACDC-079F-8C85-079F-6C499B8BD682}"/>
              </a:ext>
            </a:extLst>
          </p:cNvPr>
          <p:cNvCxnSpPr>
            <a:stCxn id="4" idx="3"/>
          </p:cNvCxnSpPr>
          <p:nvPr/>
        </p:nvCxnSpPr>
        <p:spPr>
          <a:xfrm>
            <a:off x="3874169" y="4343399"/>
            <a:ext cx="2598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2E74A95-614F-B1F4-8281-EB70045C7B4C}"/>
              </a:ext>
            </a:extLst>
          </p:cNvPr>
          <p:cNvCxnSpPr>
            <a:cxnSpLocks/>
            <a:stCxn id="6" idx="2"/>
            <a:endCxn id="5" idx="0"/>
          </p:cNvCxnSpPr>
          <p:nvPr/>
        </p:nvCxnSpPr>
        <p:spPr>
          <a:xfrm>
            <a:off x="8053135" y="4704350"/>
            <a:ext cx="1" cy="1086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9DA2739-670F-EC69-D97E-2336C454552A}"/>
              </a:ext>
            </a:extLst>
          </p:cNvPr>
          <p:cNvCxnSpPr>
            <a:stCxn id="5" idx="1"/>
            <a:endCxn id="12" idx="3"/>
          </p:cNvCxnSpPr>
          <p:nvPr/>
        </p:nvCxnSpPr>
        <p:spPr>
          <a:xfrm flipH="1">
            <a:off x="3874168" y="6208296"/>
            <a:ext cx="25988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1EA1338-7BF7-1998-C7D0-E38A51DD65EA}"/>
              </a:ext>
            </a:extLst>
          </p:cNvPr>
          <p:cNvSpPr txBox="1"/>
          <p:nvPr/>
        </p:nvSpPr>
        <p:spPr>
          <a:xfrm>
            <a:off x="1268962" y="64928"/>
            <a:ext cx="757303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SYSTEM</a:t>
            </a:r>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ARCHITECTURE:</a:t>
            </a:r>
            <a:endParaRPr lang="en-IN" sz="3200" b="1" u="sng"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F0437C-233D-DB0F-D4FC-273B2109DF34}"/>
              </a:ext>
            </a:extLst>
          </p:cNvPr>
          <p:cNvSpPr>
            <a:spLocks noGrp="1"/>
          </p:cNvSpPr>
          <p:nvPr>
            <p:ph type="sldNum" sz="quarter" idx="12"/>
          </p:nvPr>
        </p:nvSpPr>
        <p:spPr/>
        <p:txBody>
          <a:bodyPr/>
          <a:lstStyle/>
          <a:p>
            <a:fld id="{9B91629D-612C-41D2-B3DB-150E62BD0080}" type="slidenum">
              <a:rPr lang="en-IN" smtClean="0"/>
              <a:t>9</a:t>
            </a:fld>
            <a:endParaRPr lang="en-IN" dirty="0"/>
          </a:p>
        </p:txBody>
      </p:sp>
    </p:spTree>
    <p:extLst>
      <p:ext uri="{BB962C8B-B14F-4D97-AF65-F5344CB8AC3E}">
        <p14:creationId xmlns:p14="http://schemas.microsoft.com/office/powerpoint/2010/main" val="268320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855</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USED CARS PRICE PREDICTION</vt:lpstr>
      <vt:lpstr>PowerPoint Presentation</vt:lpstr>
      <vt:lpstr>OUTLINES OF THE PRESENTATION </vt:lpstr>
      <vt:lpstr>PowerPoint Presentation</vt:lpstr>
      <vt:lpstr>PowerPoint Presentation</vt:lpstr>
      <vt:lpstr>EXISTING SYSTEM:</vt:lpstr>
      <vt:lpstr>PROPOSED SYSTEM:</vt:lpstr>
      <vt:lpstr>SYSTEM REQUIREMENTS:</vt:lpstr>
      <vt:lpstr>PowerPoint Presentation</vt:lpstr>
      <vt:lpstr>                       ALGORITHM</vt:lpstr>
      <vt:lpstr>Sample Code</vt:lpstr>
      <vt:lpstr>Sample Code</vt:lpstr>
      <vt:lpstr> Webpage Preview </vt:lpstr>
      <vt:lpstr>Final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CHINTAKAYALA</dc:creator>
  <cp:lastModifiedBy>murali krishna</cp:lastModifiedBy>
  <cp:revision>52</cp:revision>
  <dcterms:created xsi:type="dcterms:W3CDTF">2023-10-04T09:24:26Z</dcterms:created>
  <dcterms:modified xsi:type="dcterms:W3CDTF">2024-02-18T02:02:05Z</dcterms:modified>
</cp:coreProperties>
</file>