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1" r:id="rId19"/>
    <p:sldId id="272" r:id="rId20"/>
    <p:sldId id="273" r:id="rId21"/>
    <p:sldId id="274" r:id="rId22"/>
    <p:sldId id="275" r:id="rId23"/>
    <p:sldId id="276" r:id="rId24"/>
    <p:sldId id="283" r:id="rId25"/>
    <p:sldId id="284" r:id="rId26"/>
    <p:sldId id="288" r:id="rId27"/>
    <p:sldId id="285" r:id="rId28"/>
    <p:sldId id="287" r:id="rId29"/>
    <p:sldId id="289" r:id="rId30"/>
    <p:sldId id="290" r:id="rId31"/>
    <p:sldId id="291" r:id="rId32"/>
    <p:sldId id="277" r:id="rId33"/>
    <p:sldId id="281" r:id="rId34"/>
    <p:sldId id="286" r:id="rId35"/>
    <p:sldId id="278" r:id="rId36"/>
    <p:sldId id="2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7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4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916F-37B0-4747-BECB-BA585FFBFBA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93D6-A5A5-4D16-B059-403A2FC2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6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383178"/>
            <a:ext cx="9030789" cy="8882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PORTABLE ATTENDANCE MONITORING USING FACE</a:t>
            </a:r>
            <a:br>
              <a:rPr lang="en-US" sz="2800" b="1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RECOGNITION</a:t>
            </a:r>
            <a:endParaRPr lang="en-US" sz="28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865" y="1280160"/>
            <a:ext cx="9614261" cy="536447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rebuchet MS" panose="020B0603020202020204" pitchFamily="34" charset="0"/>
              </a:rPr>
              <a:t>Batch-11</a:t>
            </a:r>
          </a:p>
          <a:p>
            <a:r>
              <a:rPr lang="en-US" sz="1800" dirty="0" smtClean="0">
                <a:latin typeface="Trebuchet MS" panose="020B0603020202020204" pitchFamily="34" charset="0"/>
              </a:rPr>
              <a:t>Project Guide :- Mr. Atchut Vardhan k 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	</a:t>
            </a:r>
            <a:r>
              <a:rPr lang="en-US" sz="1800" dirty="0" smtClean="0">
                <a:latin typeface="Trebuchet MS" panose="020B0603020202020204" pitchFamily="34" charset="0"/>
              </a:rPr>
              <a:t>		M.Tech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	</a:t>
            </a:r>
            <a:r>
              <a:rPr lang="en-US" sz="1800" dirty="0" smtClean="0">
                <a:latin typeface="Trebuchet MS" panose="020B0603020202020204" pitchFamily="34" charset="0"/>
              </a:rPr>
              <a:t>	</a:t>
            </a:r>
          </a:p>
          <a:p>
            <a:r>
              <a:rPr lang="en-US" sz="1800" dirty="0" smtClean="0">
                <a:latin typeface="Trebuchet MS" panose="020B0603020202020204" pitchFamily="34" charset="0"/>
              </a:rPr>
              <a:t>Project Team :-</a:t>
            </a:r>
          </a:p>
          <a:p>
            <a:r>
              <a:rPr lang="en-US" sz="1800" dirty="0" smtClean="0">
                <a:latin typeface="Trebuchet MS" panose="020B0603020202020204" pitchFamily="34" charset="0"/>
              </a:rPr>
              <a:t>Srikanth V.M.K (15331A1253)</a:t>
            </a:r>
          </a:p>
          <a:p>
            <a:r>
              <a:rPr lang="en-US" sz="1800" dirty="0" smtClean="0">
                <a:latin typeface="Trebuchet MS" panose="020B0603020202020204" pitchFamily="34" charset="0"/>
              </a:rPr>
              <a:t>Hari Prasad k (15331A1223)</a:t>
            </a:r>
          </a:p>
          <a:p>
            <a:r>
              <a:rPr lang="en-US" sz="1800" dirty="0" smtClean="0">
                <a:latin typeface="Trebuchet MS" panose="020B0603020202020204" pitchFamily="34" charset="0"/>
              </a:rPr>
              <a:t>Priyanka k (15331A1221)</a:t>
            </a:r>
          </a:p>
          <a:p>
            <a:endParaRPr lang="en-US" sz="3300" dirty="0" smtClean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Face Recognition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Face Detection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Face Identification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Proposed System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742" y="1198608"/>
            <a:ext cx="10515600" cy="4653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Attendance Monitoring System using Face Recognition (IOT + Machine Learning)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(to be continued)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71769" y="472843"/>
            <a:ext cx="2319773" cy="406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2115" y="496466"/>
            <a:ext cx="6190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1774" y="1197839"/>
            <a:ext cx="2319773" cy="544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5620" y="1259595"/>
            <a:ext cx="24038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Acquisition using Camera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1773" y="2070540"/>
            <a:ext cx="2319773" cy="544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9754" y="2200948"/>
            <a:ext cx="24038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 Detection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772" y="3041039"/>
            <a:ext cx="2319773" cy="544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1773" y="3086932"/>
            <a:ext cx="240382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noise elimination and deduplication of image</a:t>
            </a:r>
            <a:endParaRPr lang="en-US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4" idx="4"/>
          </p:cNvCxnSpPr>
          <p:nvPr/>
        </p:nvCxnSpPr>
        <p:spPr>
          <a:xfrm flipH="1">
            <a:off x="6031655" y="879243"/>
            <a:ext cx="1" cy="317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6031660" y="1742326"/>
            <a:ext cx="1" cy="328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 flipH="1">
            <a:off x="6031659" y="2615027"/>
            <a:ext cx="1" cy="426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1771" y="3927419"/>
            <a:ext cx="2319773" cy="544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29750" y="4028540"/>
            <a:ext cx="24038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 Recognition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71770" y="4897918"/>
            <a:ext cx="2319773" cy="544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29750" y="5016393"/>
            <a:ext cx="24038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Report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1769" y="5873980"/>
            <a:ext cx="2319773" cy="544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71773" y="6001493"/>
            <a:ext cx="24038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Report</a:t>
            </a:r>
          </a:p>
        </p:txBody>
      </p:sp>
      <p:cxnSp>
        <p:nvCxnSpPr>
          <p:cNvPr id="21" name="Straight Arrow Connector 20"/>
          <p:cNvCxnSpPr>
            <a:stCxn id="10" idx="2"/>
            <a:endCxn id="15" idx="0"/>
          </p:cNvCxnSpPr>
          <p:nvPr/>
        </p:nvCxnSpPr>
        <p:spPr>
          <a:xfrm flipH="1">
            <a:off x="6031658" y="3585526"/>
            <a:ext cx="1" cy="341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 flipH="1">
            <a:off x="6031657" y="4471906"/>
            <a:ext cx="1" cy="426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9" idx="0"/>
          </p:cNvCxnSpPr>
          <p:nvPr/>
        </p:nvCxnSpPr>
        <p:spPr>
          <a:xfrm flipH="1">
            <a:off x="6031656" y="5442405"/>
            <a:ext cx="1" cy="431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25" idx="2"/>
          </p:cNvCxnSpPr>
          <p:nvPr/>
        </p:nvCxnSpPr>
        <p:spPr>
          <a:xfrm flipV="1">
            <a:off x="7191542" y="6139994"/>
            <a:ext cx="1314317" cy="6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505859" y="5814610"/>
            <a:ext cx="1764146" cy="6507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053545" y="5955327"/>
            <a:ext cx="6687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8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cription: C:\Users\krishnasrikanth\Desktop\hardwa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740229"/>
            <a:ext cx="7567749" cy="5579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8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54461" y="0"/>
            <a:ext cx="54360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Face Detection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6" name="Picture 5" descr="Description: C:\Users\krishnasrikanth\Desktop\haar_casca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83" y="707886"/>
            <a:ext cx="4967662" cy="318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escription: F:\srikanth\se documetation\Haar-features-adapted-from-2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19" y="4322619"/>
            <a:ext cx="4302471" cy="19192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064408" y="3897745"/>
            <a:ext cx="14366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Haar features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2849" y="6328198"/>
            <a:ext cx="13292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Ada Boost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5580" y="150245"/>
            <a:ext cx="4865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HAAR Cascades Classification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5" name="Picture 4" descr="Description: C:\Users\krishnasrikanth\Desktop\Haar-cascade-flow-char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4" y="1950632"/>
            <a:ext cx="8035637" cy="2565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7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38" y="102479"/>
            <a:ext cx="59686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Face Recognition Algorithms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239" y="853547"/>
            <a:ext cx="58833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1. 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Eigen Faces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Fisher Faces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Local Binary Pattern Histogram (LBPH)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081" y="386168"/>
            <a:ext cx="20553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Eigen Faces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6" name="Picture 5" descr="Description: C:\Users\krishnasrikanth\Desktop\eigenfaces-bi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86" y="1800109"/>
            <a:ext cx="4919007" cy="369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97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2692" y="146022"/>
            <a:ext cx="58979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Principal Component Analysis(PCA)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2182" y="112070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PCA Algorithm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u="sng" dirty="0">
                <a:latin typeface="Times New Roman" panose="02020603050405020304" pitchFamily="18" charset="0"/>
                <a:ea typeface="SimSun" panose="02010600030101010101" pitchFamily="2" charset="-122"/>
              </a:rPr>
              <a:t>Input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-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K: A set of data of Eigen Faces.</a:t>
            </a:r>
          </a:p>
          <a:p>
            <a:r>
              <a:rPr lang="en-US" u="sng" dirty="0">
                <a:latin typeface="Times New Roman" panose="02020603050405020304" pitchFamily="18" charset="0"/>
                <a:ea typeface="SimSun" panose="02010600030101010101" pitchFamily="2" charset="-122"/>
              </a:rPr>
              <a:t>Process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-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1: Arbitrarily choses k Eigen faces from the training data.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2: Repeat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3: 	The PCA computes the variance of the Eigen Faces.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4: 	If the maximum variance is obtained, store those features and if due to any one Eigen Face the variance is minimum, then those set of features are discarded.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5: 	PCA again computes by considering the discarded features with the features with maximum variance.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6: Until, the process reaches saturation point when the discarded features computed with features with high variance, the variance will be minimum.</a:t>
            </a:r>
          </a:p>
          <a:p>
            <a:r>
              <a:rPr lang="en-US" u="sng" dirty="0">
                <a:latin typeface="Times New Roman" panose="02020603050405020304" pitchFamily="18" charset="0"/>
                <a:ea typeface="SimSun" panose="02010600030101010101" pitchFamily="2" charset="-122"/>
              </a:rPr>
              <a:t>Output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- 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A set of k-Eigen faces with high variance.</a:t>
            </a:r>
          </a:p>
        </p:txBody>
      </p:sp>
    </p:spTree>
    <p:extLst>
      <p:ext uri="{BB962C8B-B14F-4D97-AF65-F5344CB8AC3E}">
        <p14:creationId xmlns:p14="http://schemas.microsoft.com/office/powerpoint/2010/main" val="3717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1292" y="0"/>
            <a:ext cx="53221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Flow for Eigen Face Recognition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253012" y="646331"/>
            <a:ext cx="1644072" cy="397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3012" y="1317420"/>
            <a:ext cx="1644072" cy="53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3012" y="2255889"/>
            <a:ext cx="1644072" cy="559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53012" y="3218475"/>
            <a:ext cx="1644072" cy="57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5427" y="4189308"/>
            <a:ext cx="1644072" cy="57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5427" y="5175527"/>
            <a:ext cx="1644072" cy="567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3974604" y="5601900"/>
            <a:ext cx="1219192" cy="122030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96772" y="5914728"/>
            <a:ext cx="1644072" cy="57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7923" y="4567196"/>
            <a:ext cx="1644072" cy="57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85382" y="4661869"/>
            <a:ext cx="1644072" cy="397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75436" y="670071"/>
            <a:ext cx="58701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Start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13683" y="1431046"/>
            <a:ext cx="12330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Training Data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76237" y="2326344"/>
            <a:ext cx="17976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E= (Generate Eigen 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Faces for training data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)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9994" y="3280193"/>
            <a:ext cx="17976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atin typeface="Bahnschrift" panose="020B0502040204020203" pitchFamily="34" charset="0"/>
              </a:rPr>
              <a:t>W </a:t>
            </a:r>
            <a:r>
              <a:rPr lang="en-US" sz="1200" baseline="-25000" dirty="0" err="1" smtClean="0">
                <a:latin typeface="Bahnschrift" panose="020B0502040204020203" pitchFamily="34" charset="0"/>
              </a:rPr>
              <a:t>i</a:t>
            </a:r>
            <a:r>
              <a:rPr lang="en-US" sz="1200" baseline="-25000" dirty="0" smtClean="0">
                <a:latin typeface="Bahnschrift" panose="020B0502040204020203" pitchFamily="34" charset="0"/>
              </a:rPr>
              <a:t> 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= (weights of Eigen 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Faces for training data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)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388" y="4366724"/>
            <a:ext cx="17976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New image ‘a’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54219" y="6223175"/>
            <a:ext cx="1644072" cy="57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76237" y="5242744"/>
            <a:ext cx="1797621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atin typeface="Bahnschrift" panose="020B0502040204020203" pitchFamily="34" charset="0"/>
              </a:rPr>
              <a:t>W </a:t>
            </a:r>
            <a:r>
              <a:rPr lang="en-US" sz="1400" baseline="-25000" dirty="0" smtClean="0">
                <a:latin typeface="Bahnschrift" panose="020B0502040204020203" pitchFamily="34" charset="0"/>
              </a:rPr>
              <a:t>j 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= (weights of Eigen 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Faces for test data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)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59275" y="6252576"/>
            <a:ext cx="17976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atin typeface="Bahnschrift" panose="020B0502040204020203" pitchFamily="34" charset="0"/>
              </a:rPr>
              <a:t>D = (Average distance between </a:t>
            </a:r>
            <a:r>
              <a:rPr lang="en-US" sz="1200" dirty="0"/>
              <a:t>(</a:t>
            </a:r>
            <a:r>
              <a:rPr lang="en-US" sz="1200" dirty="0" smtClean="0"/>
              <a:t>w </a:t>
            </a:r>
            <a:r>
              <a:rPr lang="en-US" sz="1200" baseline="-25000" dirty="0" err="1" smtClean="0"/>
              <a:t>i</a:t>
            </a:r>
            <a:r>
              <a:rPr lang="en-US" sz="1200" dirty="0" smtClean="0"/>
              <a:t>-w </a:t>
            </a:r>
            <a:r>
              <a:rPr lang="en-US" sz="1200" baseline="-25000" dirty="0" smtClean="0"/>
              <a:t>j</a:t>
            </a:r>
            <a:r>
              <a:rPr lang="en-US" sz="1200" dirty="0" smtClean="0"/>
              <a:t>))</a:t>
            </a:r>
            <a:endParaRPr lang="en-US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1918" y="5842719"/>
            <a:ext cx="98456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  &gt;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Threshold</a:t>
            </a:r>
          </a:p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value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57924" y="4621591"/>
            <a:ext cx="17976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Face ‘a’ is not recognized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19997" y="6061455"/>
            <a:ext cx="17976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Face ‘a’ is  recognized</a:t>
            </a:r>
          </a:p>
        </p:txBody>
      </p:sp>
      <p:cxnSp>
        <p:nvCxnSpPr>
          <p:cNvPr id="26" name="Straight Arrow Connector 25"/>
          <p:cNvCxnSpPr>
            <a:stCxn id="2" idx="4"/>
            <a:endCxn id="3" idx="0"/>
          </p:cNvCxnSpPr>
          <p:nvPr/>
        </p:nvCxnSpPr>
        <p:spPr>
          <a:xfrm>
            <a:off x="2075048" y="1043709"/>
            <a:ext cx="0" cy="2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6" idx="0"/>
          </p:cNvCxnSpPr>
          <p:nvPr/>
        </p:nvCxnSpPr>
        <p:spPr>
          <a:xfrm>
            <a:off x="2075048" y="1852591"/>
            <a:ext cx="0" cy="40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7" idx="0"/>
          </p:cNvCxnSpPr>
          <p:nvPr/>
        </p:nvCxnSpPr>
        <p:spPr>
          <a:xfrm>
            <a:off x="2075048" y="2815228"/>
            <a:ext cx="0" cy="40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8" idx="0"/>
          </p:cNvCxnSpPr>
          <p:nvPr/>
        </p:nvCxnSpPr>
        <p:spPr>
          <a:xfrm>
            <a:off x="2075048" y="3788929"/>
            <a:ext cx="2415" cy="40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2077463" y="4759762"/>
            <a:ext cx="0" cy="4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9" idx="0"/>
          </p:cNvCxnSpPr>
          <p:nvPr/>
        </p:nvCxnSpPr>
        <p:spPr>
          <a:xfrm flipH="1">
            <a:off x="2076255" y="5742904"/>
            <a:ext cx="1208" cy="48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9" idx="3"/>
          </p:cNvCxnSpPr>
          <p:nvPr/>
        </p:nvCxnSpPr>
        <p:spPr>
          <a:xfrm>
            <a:off x="2898291" y="6508402"/>
            <a:ext cx="787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3685309" y="6212050"/>
            <a:ext cx="2892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85309" y="6199954"/>
            <a:ext cx="0" cy="30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0"/>
            <a:endCxn id="12" idx="2"/>
          </p:cNvCxnSpPr>
          <p:nvPr/>
        </p:nvCxnSpPr>
        <p:spPr>
          <a:xfrm flipH="1" flipV="1">
            <a:off x="4579959" y="5137650"/>
            <a:ext cx="4241" cy="46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3"/>
            <a:endCxn id="11" idx="1"/>
          </p:cNvCxnSpPr>
          <p:nvPr/>
        </p:nvCxnSpPr>
        <p:spPr>
          <a:xfrm flipV="1">
            <a:off x="5193796" y="6199955"/>
            <a:ext cx="1002976" cy="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1" idx="3"/>
          </p:cNvCxnSpPr>
          <p:nvPr/>
        </p:nvCxnSpPr>
        <p:spPr>
          <a:xfrm flipV="1">
            <a:off x="7840844" y="6199954"/>
            <a:ext cx="18665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3" idx="4"/>
          </p:cNvCxnSpPr>
          <p:nvPr/>
        </p:nvCxnSpPr>
        <p:spPr>
          <a:xfrm flipH="1" flipV="1">
            <a:off x="9707418" y="5059247"/>
            <a:ext cx="13854" cy="118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3"/>
            <a:endCxn id="13" idx="2"/>
          </p:cNvCxnSpPr>
          <p:nvPr/>
        </p:nvCxnSpPr>
        <p:spPr>
          <a:xfrm>
            <a:off x="5401995" y="4852423"/>
            <a:ext cx="3483387" cy="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46194" y="4682220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Stop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1828" y="5257690"/>
            <a:ext cx="4010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27275" y="6193862"/>
            <a:ext cx="4578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2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Contents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Internet of Things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Attendance Monitoring System</a:t>
            </a:r>
          </a:p>
          <a:p>
            <a:r>
              <a:rPr lang="en-US" dirty="0" smtClean="0"/>
              <a:t>Face Recognition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Face Recognition Algorithms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Q &amp; 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630" y="76354"/>
            <a:ext cx="42675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Drawbacks of Eigen Face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4789" y="968852"/>
            <a:ext cx="115272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Doesn't work properly under bad lighting conditions.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PCA  takes large time to compute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658" y="2398047"/>
            <a:ext cx="20120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Fisher Face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7" name="Picture 6" descr="Description: Illumination Variati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731" y="3555848"/>
            <a:ext cx="5810438" cy="1948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5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679" y="85590"/>
            <a:ext cx="56503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Linear Discriminant Analysis (LDA)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2" y="1126375"/>
            <a:ext cx="3935095" cy="16865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85" y="1126375"/>
            <a:ext cx="3933190" cy="168529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20145" y="1720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60042" y="4836610"/>
                <a:ext cx="1906099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42" y="4836610"/>
                <a:ext cx="1906099" cy="652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5320145" y="4941456"/>
            <a:ext cx="1146058" cy="54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03156" y="2967335"/>
            <a:ext cx="15856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 2-D Plane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39" y="4247896"/>
            <a:ext cx="3816206" cy="20235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25410" y="6182913"/>
            <a:ext cx="17411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 3-D Plane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615" y="180765"/>
            <a:ext cx="636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Local Binary Pattern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Histogram (LBPH)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963" y="963689"/>
            <a:ext cx="77493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LBPH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Algorithm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u="sng" dirty="0">
                <a:latin typeface="Times New Roman" panose="02020603050405020304" pitchFamily="18" charset="0"/>
                <a:ea typeface="SimSun" panose="02010600030101010101" pitchFamily="2" charset="-122"/>
              </a:rPr>
              <a:t>Input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-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K: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Pic taken by Pi Camera.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u="sng" dirty="0">
                <a:latin typeface="Times New Roman" panose="02020603050405020304" pitchFamily="18" charset="0"/>
                <a:ea typeface="SimSun" panose="02010600030101010101" pitchFamily="2" charset="-122"/>
              </a:rPr>
              <a:t>Process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-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1: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First the center pixel value is taken.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2: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Now, the each pixel value is subtracted from the central  pixel value.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3: If the value is less than the central pixel value then it is marked as 1.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4: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Else if  the value is greater than or equal to the central value then it is marked as 0.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5: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Now everything is marked as 0’s and 1’s. 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Step 6: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In clockwise direction the values are written a binary value will be obtained.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Step 7: The decimal equivalent values of that binary format is obtained. Now store this in database.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u="sng" dirty="0">
                <a:latin typeface="Times New Roman" panose="02020603050405020304" pitchFamily="18" charset="0"/>
                <a:ea typeface="SimSun" panose="02010600030101010101" pitchFamily="2" charset="-122"/>
              </a:rPr>
              <a:t>Output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- 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Histogram value of the photo which is decimal value of binary value.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8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cription: C:\Users\krishnasrikanth\Pictures\Screenshots\Screenshot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83" y="707886"/>
            <a:ext cx="1551017" cy="164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escription: C:\Users\krishnasrikanth\Desktop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74" y="707886"/>
            <a:ext cx="2229212" cy="189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escription: C:\Users\krishnasrikanth\Downloads\1 (2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43" y="3150785"/>
            <a:ext cx="2595412" cy="26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8658180" y="4304206"/>
            <a:ext cx="1082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SimSun" panose="02010600030101010101" pitchFamily="2" charset="-122"/>
              </a:rPr>
              <a:t>11100001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33164" y="591281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SimSun" panose="02010600030101010101" pitchFamily="2" charset="-122"/>
              </a:rPr>
              <a:t>225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334328" y="1219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581079" y="2615076"/>
            <a:ext cx="376375" cy="535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326613" y="4366568"/>
            <a:ext cx="939932" cy="306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033164" y="4832095"/>
            <a:ext cx="385428" cy="922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17272" y="78972"/>
            <a:ext cx="4804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Example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77" y="60960"/>
            <a:ext cx="54008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Face Detection Implementation: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474" y="2276787"/>
            <a:ext cx="26981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Functions used: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02" y="3182759"/>
            <a:ext cx="960120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picamera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 )  // This will create an object for the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picamera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take a picture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start_preview( ) // This will open the camera to take a picture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apture( )  // This will capture the photo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top_preview( )  // This will  stop the camera from viewing</a:t>
            </a:r>
          </a:p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cv2.imread( )  // This will read an image from file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cv2.CascadeClassifier( )  //This will load the haar cascade classifier                                            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v2.cvtColor( )  // This will convert the color image into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grayscale				  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cv2.rectangle( )   // This will draw a rectangle box around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obtained faces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v2.imwrite( )    //  This will store the obtained image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3947" y="778892"/>
            <a:ext cx="26452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Packages used: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131" y="1463632"/>
            <a:ext cx="104112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icamera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 This package will have functions for operations using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picamera</a:t>
            </a:r>
            <a:endParaRPr lang="en-US" b="0" cap="none" spc="0" dirty="0" smtClean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cv2   //  This will have all the openCV methods </a:t>
            </a:r>
            <a:endParaRPr lang="en-US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1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096" y="111187"/>
            <a:ext cx="47411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Program for Face Detection: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747" y="788106"/>
            <a:ext cx="106876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picamera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camera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picamera.PiCamera()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camera.start_preview()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time.sleep(5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camera.capture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('snapshot.jpg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camera.stop_preview()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cv2.imread("/home/pi/snapshot.jpg",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face_cascade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cv2.CascadeClassifier('haarcascade_frontalface_default.xml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cv2.cvtColor(image,cv2.COLOR_BGR2GRAY)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face_cascade.detectMultiScale(gray, 1.1, 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"Found "+str(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(faces))+" face(s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)“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(x,y,w,h) in faces:  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cv2.rectangle(image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,(x,y),(x+w,y+h),(255,0,0),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cv2.imwrite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('result1.jpg',image)</a:t>
            </a:r>
          </a:p>
        </p:txBody>
      </p:sp>
    </p:spTree>
    <p:extLst>
      <p:ext uri="{BB962C8B-B14F-4D97-AF65-F5344CB8AC3E}">
        <p14:creationId xmlns:p14="http://schemas.microsoft.com/office/powerpoint/2010/main" val="3565492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ckster.imgix.net/uploads/attachments/437954/FaceRecogBlock.png?auto=compress%2Cformat&amp;w=740&amp;h=555&amp;fit=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76" y="862148"/>
            <a:ext cx="8568787" cy="51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4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340" y="67117"/>
            <a:ext cx="45384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Output for Face Detection: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600892"/>
            <a:ext cx="9312451" cy="59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1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5" y="0"/>
            <a:ext cx="4645841" cy="504281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Output for Face Recognition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" y="513805"/>
            <a:ext cx="6035040" cy="5930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488289"/>
            <a:ext cx="5556068" cy="59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79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40" y="182880"/>
            <a:ext cx="2817040" cy="57394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rebuchet MS" panose="020B0603020202020204" pitchFamily="34" charset="0"/>
              </a:rPr>
              <a:t>Traindata.py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4" y="764712"/>
            <a:ext cx="9173855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91886" y="1019907"/>
            <a:ext cx="356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latin typeface="Trebuchet MS" panose="020B0603020202020204" pitchFamily="34" charset="0"/>
              </a:rPr>
              <a:t>Abstract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Trebuchet MS" panose="020B0603020202020204" pitchFamily="34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084" y="2636915"/>
            <a:ext cx="1120777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6600">
                  <a:solidFill>
                    <a:schemeClr val="accent2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Automation has become the order of an hour. 80% of the things have been automated in every sector. So, the demand for automation is increasing at a tremendous rate. Nowadays, f</a:t>
            </a:r>
            <a:r>
              <a:rPr lang="en-US" cap="none" spc="0" dirty="0">
                <a:ln w="6600">
                  <a:solidFill>
                    <a:schemeClr val="accent2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ace recognition and detection has evolved rapidly. Using a Face Recognition system is a way </a:t>
            </a:r>
            <a:r>
              <a:rPr lang="en-US" dirty="0">
                <a:ln w="6600">
                  <a:solidFill>
                    <a:schemeClr val="accent2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better than other biometric systems because it involves a moderate computation. The project is</a:t>
            </a:r>
            <a:r>
              <a:rPr lang="en-US" cap="none" spc="0" dirty="0">
                <a:ln w="6600">
                  <a:solidFill>
                    <a:schemeClr val="accent2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about monitoring attendance using face recognition. Which is done using </a:t>
            </a:r>
            <a:r>
              <a:rPr lang="en-US" cap="none" spc="0" dirty="0" err="1">
                <a:ln w="6600">
                  <a:solidFill>
                    <a:schemeClr val="accent2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dirty="0">
                <a:ln w="6600">
                  <a:solidFill>
                    <a:schemeClr val="accent2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(Open Computer Vision) programmed with python. Detection and recognition of face lead to t</a:t>
            </a:r>
            <a:r>
              <a:rPr lang="en-US" cap="none" spc="0" dirty="0">
                <a:ln w="6600">
                  <a:solidFill>
                    <a:schemeClr val="accent2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he generation of attendance reports and the reports are published.</a:t>
            </a:r>
          </a:p>
        </p:txBody>
      </p:sp>
    </p:spTree>
    <p:extLst>
      <p:ext uri="{BB962C8B-B14F-4D97-AF65-F5344CB8AC3E}">
        <p14:creationId xmlns:p14="http://schemas.microsoft.com/office/powerpoint/2010/main" val="21899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6" y="156753"/>
            <a:ext cx="3113133" cy="6087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rebuchet MS" panose="020B0603020202020204" pitchFamily="34" charset="0"/>
              </a:rPr>
              <a:t>Recognizer.py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4" y="769571"/>
            <a:ext cx="9813362" cy="60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83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05" y="69668"/>
            <a:ext cx="3470184" cy="58265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rebuchet MS" panose="020B0603020202020204" pitchFamily="34" charset="0"/>
              </a:rPr>
              <a:t>finalrecognizer.py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6" y="631719"/>
            <a:ext cx="7137885" cy="62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36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885" y="435429"/>
            <a:ext cx="4071076" cy="54782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Future Scope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758" y="1245371"/>
            <a:ext cx="10515600" cy="50422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Camera Orientation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Integration (AWS)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cription: C:\Users\krishnasrikanth\Desktop\hardwa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4" y="1424362"/>
            <a:ext cx="4752975" cy="30302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loud 5"/>
          <p:cNvSpPr/>
          <p:nvPr/>
        </p:nvSpPr>
        <p:spPr>
          <a:xfrm>
            <a:off x="8405090" y="2309091"/>
            <a:ext cx="2207491" cy="197658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98242" y="4657649"/>
            <a:ext cx="17091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Local System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40910" y="4457594"/>
            <a:ext cx="14221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AWS Cloud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9672" y="2948708"/>
            <a:ext cx="1531164" cy="339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199672" y="3682999"/>
            <a:ext cx="1531164" cy="339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99671" y="2582004"/>
            <a:ext cx="13452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Send Picture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3260" y="4144178"/>
            <a:ext cx="23839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Stores and Sends report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16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142" y="383177"/>
            <a:ext cx="1214664" cy="4955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Status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184367"/>
            <a:ext cx="10515600" cy="33353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Specification 	 	 : 		100%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Analysis 		 	 :		 90%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			 	 :		 40%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and Deployment			 :		 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submission			 	 :		 February last week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13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707" y="2743200"/>
            <a:ext cx="2190024" cy="88745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rebuchet MS" panose="020B0603020202020204" pitchFamily="34" charset="0"/>
              </a:rPr>
              <a:t>Q &amp; A</a:t>
            </a:r>
            <a:endParaRPr lang="en-US" sz="5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856" y="3013166"/>
            <a:ext cx="3966573" cy="1026795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Thank You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17081"/>
            <a:ext cx="3202577" cy="80182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Internet of Things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897" y="1104539"/>
            <a:ext cx="9683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Internet of things is the network of devices, vehicles, and home appliances that contain electronics, software, actuators, and connectivity which allows these things to connect, interact and exchange data.</a:t>
            </a:r>
            <a:endParaRPr lang="en-US" dirty="0"/>
          </a:p>
        </p:txBody>
      </p:sp>
      <p:pic>
        <p:nvPicPr>
          <p:cNvPr id="1026" name="Picture 2" descr="Image result for internet of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95" y="2214061"/>
            <a:ext cx="7585422" cy="426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4"/>
            <a:ext cx="12192000" cy="67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50326" cy="8105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Machine Learning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92" y="1512115"/>
            <a:ext cx="10515600" cy="4967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 is the study of algorithms and statistical models that computer systems use to progressively improve their performance on a specific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5" y="1532709"/>
            <a:ext cx="10105138" cy="47374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5713" y="215426"/>
            <a:ext cx="61902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Standard Machine Learning Pipelining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Attendance Monitoring System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342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Manual Attendance (Register)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Biometric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Fingerprint Scan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 Recognition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Iris Scan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Voice Scan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Scan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0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Face Recognition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facial recognition system is a technology capable of identifying or verifying a person from a digital image or a video frame from a video source.</a:t>
            </a:r>
          </a:p>
        </p:txBody>
      </p:sp>
      <p:pic>
        <p:nvPicPr>
          <p:cNvPr id="2050" name="Picture 2" descr="Image result for face recogni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13" y="2807277"/>
            <a:ext cx="4911635" cy="32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858</Words>
  <Application>Microsoft Office PowerPoint</Application>
  <PresentationFormat>Widescreen</PresentationFormat>
  <Paragraphs>184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SimSun</vt:lpstr>
      <vt:lpstr>arial</vt:lpstr>
      <vt:lpstr>arial</vt:lpstr>
      <vt:lpstr>Bahnschrift</vt:lpstr>
      <vt:lpstr>Calibri</vt:lpstr>
      <vt:lpstr>Calibri Light</vt:lpstr>
      <vt:lpstr>Cambria Math</vt:lpstr>
      <vt:lpstr>Times New Roman</vt:lpstr>
      <vt:lpstr>Trebuchet MS</vt:lpstr>
      <vt:lpstr>Wingdings</vt:lpstr>
      <vt:lpstr>Office Theme</vt:lpstr>
      <vt:lpstr>PORTABLE ATTENDANCE MONITORING USING FACE RECOGNITION</vt:lpstr>
      <vt:lpstr>Contents</vt:lpstr>
      <vt:lpstr>PowerPoint Presentation</vt:lpstr>
      <vt:lpstr>Internet of Things</vt:lpstr>
      <vt:lpstr>PowerPoint Presentation</vt:lpstr>
      <vt:lpstr>Machine Learning</vt:lpstr>
      <vt:lpstr>PowerPoint Presentation</vt:lpstr>
      <vt:lpstr>Attendance Monitoring System</vt:lpstr>
      <vt:lpstr>Face Recognition</vt:lpstr>
      <vt:lpstr>Face Recognition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for Face Recognition</vt:lpstr>
      <vt:lpstr>Traindata.py</vt:lpstr>
      <vt:lpstr>Recognizer.py</vt:lpstr>
      <vt:lpstr>finalrecognizer.py</vt:lpstr>
      <vt:lpstr>Future Scope</vt:lpstr>
      <vt:lpstr>PowerPoint Presentation</vt:lpstr>
      <vt:lpstr>Status</vt:lpstr>
      <vt:lpstr>Q &amp; A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ATTENDANCE MONITORING USING FACE RECOGNITION</dc:title>
  <dc:creator>krishna srikanth</dc:creator>
  <cp:lastModifiedBy>krishna srikanth</cp:lastModifiedBy>
  <cp:revision>38</cp:revision>
  <dcterms:created xsi:type="dcterms:W3CDTF">2018-12-13T12:23:14Z</dcterms:created>
  <dcterms:modified xsi:type="dcterms:W3CDTF">2019-02-01T04:40:34Z</dcterms:modified>
</cp:coreProperties>
</file>