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73CF-0B9B-C822-A40F-45D54950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B6F7A-D803-F794-54EA-08583232A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0278-A074-50DA-A583-7397566B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31025-9F75-572B-4466-64415BED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1834-A8B4-52A4-8A8D-CA6C3EF1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0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0DAF-31A5-D52F-9E2D-F4574ECF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007A1-35ED-76ED-E3C9-09BD6BF08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3C94-29DB-4EEB-5CEA-746B2D1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C594-CE32-BD3B-4E64-DDCE28DC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2682-14D4-0362-D92E-1F82E5DA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F782-388A-7204-CA51-F628DE6D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4E851-551C-51E1-C62D-B95E2C71C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1F19-B1B8-0250-B6B8-13A24742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4218-4C32-BBB4-CC4C-CACD756D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4AB86-D8A5-5276-3CFF-D86ED958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61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F5A0-5959-2117-4CD3-7CDCB951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67DF-F45A-95E3-53EF-D77BC3A5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E42C-0107-878D-4DF6-F56A35F8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0455-D8D3-D7A2-1D11-912D7919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222C-4577-3ACC-D9CD-FB7D582B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3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2A77-5553-000D-7021-B3BAD956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073FE-DBA8-5035-18F2-0A78179B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8105-00FF-1868-E422-95792031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5334-2CBE-CB09-1E68-EB5EFFB0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FF38-F191-2DA2-C49D-7E3E344A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6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897A-912A-E582-76B3-11C6DF43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B7EC-27B3-3877-7E73-9A720AF55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DCBFF-4E4B-802D-F6AC-3FB6E918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97B99-ECB1-A2C7-951A-DA24DB9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D9F21-B8D7-FDD0-32CD-42451512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7E76B-49F8-2564-A769-89FFC2B3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59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29DF-100E-05F0-94E5-94AF6B4E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98B52-9812-F59C-3431-EBBBAF16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6739-8AE9-4B63-0A26-25D8486D0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0A392-764A-1278-C596-038D1757D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D0D13-1911-67E2-EE97-C7F730DE7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18078-132B-4486-124B-EFE11E83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EAC31-7561-0BA8-AABE-61230F15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EFDC8-2FEC-18E2-95B0-1A4F133A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5783-CBBB-9EF9-0E22-0695FA1D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EB571-D146-6B14-F991-05E02C29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86EC8-E877-03B5-A9C4-C8CA9BF9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D87E8-B986-816E-3205-062ADF66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8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77833-B78B-A8BA-DB01-FF2938C3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77814-41A5-F5CC-95D5-887122E3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F318B-DBE6-D7B1-ED9F-A0EB66D5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4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1479-F940-9B98-6CA4-EF663441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A83C-DE1F-7CC0-8321-F447BF90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23E32-0594-0A81-DE11-E322550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CCAEE-53D5-9334-C64C-CCDE8ED2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2B6E-4D75-4129-FD4D-FBD47C0E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1A569-51B9-FCD3-C2E1-94366985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37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1B22-816F-5F39-D078-7BA0EFA6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F44BB-667E-6A7F-74B5-877047BB5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B56EE-C493-E42B-D80F-378FDE74B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E14E5-A79E-22F8-2CE4-CC218AD7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8ABE2-D8C8-4C70-0F44-3EB120DA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1E005-DBE4-3730-43CD-9F6D0AA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08A3E-FE6A-E9C9-5F34-D335B042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5700C-0790-0D68-011A-8BBC2891F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5550-9334-4A98-0527-B9D5BE9CC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690F-5DD0-4286-A858-EC9440FB9BC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7D97-C1A9-A845-68A4-454172A8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68A9-C19C-AA99-BB4B-883325C1A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DADF-5380-40E2-B1C5-B051FC5AD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89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5030-5764-E78B-04A9-2F751C399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Real Estate Management System</a:t>
            </a:r>
            <a:endParaRPr lang="en-IN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02B76-829D-202C-1676-0C08A4766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5525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D879-A5BA-A99C-5227-233DDF88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09E2-6DD7-EFFC-B49D-34CCD04FB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63" y="1825625"/>
            <a:ext cx="9745274" cy="4351338"/>
          </a:xfrm>
        </p:spPr>
      </p:pic>
    </p:spTree>
    <p:extLst>
      <p:ext uri="{BB962C8B-B14F-4D97-AF65-F5344CB8AC3E}">
        <p14:creationId xmlns:p14="http://schemas.microsoft.com/office/powerpoint/2010/main" val="294868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25FF-6680-41EC-A05E-5A0BC632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0D8F-F1BD-2A17-75EF-62B91D03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Tenant and Property</a:t>
            </a:r>
          </a:p>
          <a:p>
            <a:pPr marL="457200" lvl="1" indent="0">
              <a:buNone/>
            </a:pPr>
            <a:r>
              <a:rPr lang="en-US" dirty="0"/>
              <a:t>	Master Detail Relationship</a:t>
            </a:r>
          </a:p>
          <a:p>
            <a:r>
              <a:rPr lang="en-US" dirty="0"/>
              <a:t>Lease Agreement and Property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Master Detail Relationship</a:t>
            </a:r>
          </a:p>
          <a:p>
            <a:r>
              <a:rPr lang="en-IN" dirty="0"/>
              <a:t>Maintenance Request and Property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sz="2400" dirty="0"/>
              <a:t>Master Detail Relationship</a:t>
            </a:r>
            <a:endParaRPr lang="en-IN" sz="2400" dirty="0"/>
          </a:p>
          <a:p>
            <a:r>
              <a:rPr lang="en-IN" dirty="0"/>
              <a:t>Maintenance Request and Vendor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sz="2400" dirty="0"/>
              <a:t>Lookup Relationship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45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5A4-6882-2BD3-E3D0-3EC74271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Apex Trigger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F4C7-0EF7-108D-C0C3-12678458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CreateTaskOnPropertyAssignment</a:t>
            </a:r>
            <a:endParaRPr lang="en-US" dirty="0"/>
          </a:p>
          <a:p>
            <a:r>
              <a:rPr lang="en-US" dirty="0" err="1"/>
              <a:t>AssignMaintenanceRequestToVendor</a:t>
            </a:r>
            <a:endParaRPr lang="en-US" dirty="0"/>
          </a:p>
          <a:p>
            <a:r>
              <a:rPr lang="en-IN" dirty="0" err="1"/>
              <a:t>SendLeaseExpiryEmail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58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0484-2A2B-EC1F-A73F-F6D04E66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Lightning Web Component (LWC)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1D0C-2EE2-B410-06F1-B5A66CC6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propertyList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986FD-8464-C0B7-98C2-067A1E01B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2605292"/>
            <a:ext cx="8369618" cy="37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2C41-DDD1-ECEC-2775-C87FEDD2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Apex Class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D574-DB15-F820-805A-10A26EFE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PropertyController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29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4CB3-17F7-1331-0022-D78BA98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Reports and Dashboard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C9B6-1E19-8D0D-8279-1CA445A5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Reports</a:t>
            </a:r>
          </a:p>
          <a:p>
            <a:r>
              <a:rPr lang="en-US" dirty="0"/>
              <a:t>Lease agreement expiring</a:t>
            </a:r>
          </a:p>
          <a:p>
            <a:r>
              <a:rPr lang="en-US" dirty="0"/>
              <a:t>Maintenance request status</a:t>
            </a:r>
          </a:p>
          <a:p>
            <a:r>
              <a:rPr lang="en-US" dirty="0"/>
              <a:t>Occupancy rate</a:t>
            </a:r>
          </a:p>
          <a:p>
            <a:pPr marL="0" indent="0">
              <a:buNone/>
            </a:pPr>
            <a:r>
              <a:rPr lang="en-US" b="1" dirty="0"/>
              <a:t>Dashboard</a:t>
            </a:r>
          </a:p>
          <a:p>
            <a:r>
              <a:rPr lang="en-US" dirty="0"/>
              <a:t>Real Estate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56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69E4DE-FA8B-AF0C-217E-EADAA019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" y="827428"/>
            <a:ext cx="11992841" cy="52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4DF8B-9F41-DCF3-B5B9-46A58A3811C1}"/>
              </a:ext>
            </a:extLst>
          </p:cNvPr>
          <p:cNvSpPr txBox="1"/>
          <p:nvPr/>
        </p:nvSpPr>
        <p:spPr>
          <a:xfrm>
            <a:off x="1126671" y="2767280"/>
            <a:ext cx="993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95753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Real Estate Management System</vt:lpstr>
      <vt:lpstr>Objects</vt:lpstr>
      <vt:lpstr>Relationship</vt:lpstr>
      <vt:lpstr>Apex Trigger</vt:lpstr>
      <vt:lpstr>Lightning Web Component (LWC)</vt:lpstr>
      <vt:lpstr>Apex Class</vt:lpstr>
      <vt:lpstr>Reports and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Murali Ks</dc:creator>
  <cp:lastModifiedBy>Murali Ks</cp:lastModifiedBy>
  <cp:revision>4</cp:revision>
  <dcterms:created xsi:type="dcterms:W3CDTF">2025-03-23T08:45:01Z</dcterms:created>
  <dcterms:modified xsi:type="dcterms:W3CDTF">2025-03-23T15:07:33Z</dcterms:modified>
</cp:coreProperties>
</file>