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ctr"/>
            <a:r>
              <a:rPr sz="4400" b="1">
                <a:solidFill>
                  <a:srgbClr val="003366"/>
                </a:solidFill>
              </a:rPr>
              <a:t>Initiatives – 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ctr"/>
            <a:r>
              <a:rPr sz="2400" b="0">
                <a:solidFill>
                  <a:srgbClr val="646464"/>
                </a:solidFill>
              </a:rPr>
              <a:t>Key Initiatives, Progress &amp; Impact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Initiatives –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Automates clean-up processes
- Reduces manual effort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FF8C00"/>
                </a:solidFill>
              </a:rPr>
              <a:t>Status: In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95%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VB 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Aqua Clean Up Task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Single-point website for UAT COE updates
- Live with Quality metrics, Automation data, and Initiatives
- Supports multiple resolutions
- Currently hosted on SharePoint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FF8C00"/>
                </a:solidFill>
              </a:rPr>
              <a:t>Status: In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50%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HTML, CSS, JavaScript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UAT COE 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09728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0">
                <a:solidFill>
                  <a:srgbClr val="3C3C3C"/>
                </a:solidFill>
              </a:rPr>
              <a:t>✔ 5 Tools Delivered
🔄 5 In Progress
📊 10 Total Initiatives
Key Achievements:
- Operational efficiency improvements
- Time savings from minutes to hours
- Modern tech implementations
- Continuous automation initiatives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Summary of Initiatives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ctr"/>
            <a:r>
              <a:rPr sz="3600" b="1">
                <a:solidFill>
                  <a:srgbClr val="003366"/>
                </a:solidFill>
              </a:rPr>
              <a:t>Continuous Improvement Through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</a:rPr>
              <a:t>Continuous Improvement Through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Specifically designed for payments operations team to convert XMLs to key-value format
- Supports PACS 008, PACS 009, Pega, etc.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00B050"/>
                </a:solidFill>
              </a:rPr>
              <a:t>Status: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100%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637579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dirty="0">
                <a:solidFill>
                  <a:srgbClr val="006400"/>
                </a:solidFill>
              </a:rPr>
              <a:t>Time Saved : 15 min per Transaction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.Net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XML Comparision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Automates evidence document creation with screenshots
- Supports Excel, Word, PDF
- Multi-monitor support
- Timestamp capture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00B050"/>
                </a:solidFill>
              </a:rPr>
              <a:t>Status: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100%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8056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6400"/>
                </a:solidFill>
              </a:rPr>
              <a:t>Time Saved : 15 min per test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.Net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Easy Test Tool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Automates validation of transactions based on design documents
- Reduces manual effort for EIW downstream team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00B050"/>
                </a:solidFill>
              </a:rPr>
              <a:t>Status: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100%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8056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6400"/>
                </a:solidFill>
              </a:rPr>
              <a:t>Time Saved : 35 hours per release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.Net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EIW Downstream Tool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Logs all UAT COE metrics in one place
- Currently supports Quality metrics
- Automation metrics logging in progress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FF8C00"/>
                </a:solidFill>
              </a:rPr>
              <a:t>Status: In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70%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.Net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Metrics Logging Utility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Automates collection of Act Access for each resource
- Generates quarterly access reports across SSO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00B050"/>
                </a:solidFill>
              </a:rPr>
              <a:t>Status: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100%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8056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6400"/>
                </a:solidFill>
              </a:rPr>
              <a:t>Time Saved : 5 min per resource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Java &amp; Selenium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Act Access Utility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Extends Act Access report functionality
- Compares results with ITRD entitlements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FF8C00"/>
                </a:solidFill>
              </a:rPr>
              <a:t>Status: In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85%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Python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</a:rPr>
              <a:t>Access Management vs ITRD Entitlements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Executes test cases without IDEs
- Allows non-automation testers to run test cases independently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FF8C00"/>
                </a:solidFill>
              </a:rPr>
              <a:t>Status: In Progress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70%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</a:rPr>
              <a:t>Automation Tests Execution Utility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7200" y="914400"/>
            <a:ext cx="8229600" cy="2286000"/>
          </a:xfrm>
          <a:prstGeom prst="roundRect">
            <a:avLst/>
          </a:prstGeom>
          <a:solidFill>
            <a:srgbClr val="FAFAFA"/>
          </a:solidFill>
          <a:ln>
            <a:solidFill>
              <a:srgbClr val="DCDC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1097280"/>
            <a:ext cx="777240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3C3C3C"/>
                </a:solidFill>
              </a:rPr>
              <a:t>Key Features:
- Converts existing test cases into Octane-accepted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38328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2000" b="1">
                <a:solidFill>
                  <a:srgbClr val="00B050"/>
                </a:solidFill>
              </a:rPr>
              <a:t>Status: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sz="1800" b="0">
                <a:solidFill>
                  <a:srgbClr val="505050"/>
                </a:solidFill>
              </a:rPr>
              <a:t>Completion: 100%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48056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dirty="0">
                <a:solidFill>
                  <a:srgbClr val="006400"/>
                </a:solidFill>
              </a:rPr>
              <a:t>Time Saved : 10 min per test case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03366"/>
                </a:solidFill>
              </a:rPr>
              <a:t>Technology : .Net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74320" y="45720"/>
            <a:ext cx="859536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</a:rPr>
              <a:t>Octane Migration Utility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475</Words>
  <Application>Microsoft Office PowerPoint</Application>
  <PresentationFormat>On-screen Show (4:3)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Murali</cp:lastModifiedBy>
  <cp:revision>2</cp:revision>
  <dcterms:created xsi:type="dcterms:W3CDTF">2013-01-27T09:14:16Z</dcterms:created>
  <dcterms:modified xsi:type="dcterms:W3CDTF">2025-09-01T06:39:18Z</dcterms:modified>
  <cp:category/>
</cp:coreProperties>
</file>