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4" r:id="rId10"/>
    <p:sldId id="267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7FB226-D996-487E-B224-FDC271935E19}" v="49" dt="2024-06-11T08:49:54.285"/>
    <p1510:client id="{86502F5B-7EB2-49A1-B3E9-B2AA6EDC35A2}" v="64" dt="2024-06-10T02:17:25.813"/>
    <p1510:client id="{F6776BCA-2DCA-42AE-8A2D-E4D2135C64A0}" v="52" dt="2024-06-11T04:53:32.64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043686" y="2181342"/>
            <a:ext cx="8416092" cy="585545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 algn="just">
              <a:lnSpc>
                <a:spcPct val="150000"/>
              </a:lnSpc>
              <a:spcBef>
                <a:spcPts val="130"/>
              </a:spcBef>
            </a:pPr>
            <a:r>
              <a:rPr lang="en-US" sz="2800" spc="15" dirty="0">
                <a:latin typeface="Times New Roman"/>
                <a:cs typeface="Times New Roman"/>
              </a:rPr>
              <a:t>MAASANDRAM MURALI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17920" y="2821622"/>
            <a:ext cx="1859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10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sz="2400" b="1" spc="-165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80DDD-1536-43CF-E7BF-52CF397E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5444"/>
            <a:ext cx="109794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US" sz="4400">
                <a:latin typeface="Calibri"/>
                <a:cs typeface="Calibri"/>
              </a:rPr>
              <a:t> Techniques</a:t>
            </a:r>
            <a:endParaRPr lang="en-US" sz="4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A45A4-A7C1-02E7-A34C-27200EE16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914400"/>
            <a:ext cx="9982200" cy="5847755"/>
          </a:xfrm>
        </p:spPr>
        <p:txBody>
          <a:bodyPr wrap="square" lIns="0" tIns="0" rIns="0" bIns="0" anchor="t">
            <a:spAutoFit/>
          </a:bodyPr>
          <a:lstStyle/>
          <a:p>
            <a:pPr algn="l"/>
            <a:endParaRPr lang="en-US" sz="2800" b="1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Behavioral Modeling</a:t>
            </a:r>
            <a:r>
              <a:rPr lang="en-US" sz="2400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Action Sequences: Logging sequences of user actions to detect anomalies.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Heuristic Analysis: Using rules to identify suspicious behavior.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Statistical Modeling</a:t>
            </a:r>
            <a:r>
              <a:rPr lang="en-US" sz="2400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Anomaly Detection: Identifying deviations from normal behavior.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Machine Learning: Training models to detect keylogger patterns.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Signature-Based Modeling: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Pattern Recognition: Identifying known keylogger signatures.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Database Comparison: Checking against databases of known threats.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697437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273240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4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0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4000" spc="-40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91FC13-DBEC-5047-699B-37423C8247C7}"/>
              </a:ext>
            </a:extLst>
          </p:cNvPr>
          <p:cNvSpPr txBox="1"/>
          <p:nvPr/>
        </p:nvSpPr>
        <p:spPr>
          <a:xfrm>
            <a:off x="555172" y="1130725"/>
            <a:ext cx="8032272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Accuracy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High Accuracy: Up to 99% for known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Low False Positives/Negatives: Less than 5% and 3% respectively.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Efficiency: Minimal system impact (&lt;5% CPU usage).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Scalability: Handles large datasets effectively.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Evasion Resistance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 Detection: Over 85% success for rootkit-based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Adaptive Learning: Models continuously improve with updates.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Practical Implementations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Cybersecurity Tools: Enhanced detection in antivirus software.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Enterprise Security: Reduced data breaches in corporate environments.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A9D1-2A30-225C-2B33-EEA38EE44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141515"/>
            <a:ext cx="10439399" cy="7043275"/>
          </a:xfr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Awareness: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user knowledge and adoption of security practices.</a:t>
            </a: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 err="1">
                <a:latin typeface="Times New Roman"/>
                <a:cs typeface="Times New Roman"/>
              </a:rPr>
              <a:t>Enhanced_Security_Posture</a:t>
            </a:r>
            <a:r>
              <a:rPr lang="en-US" sz="2400" dirty="0">
                <a:latin typeface="Times New Roman"/>
                <a:cs typeface="Times New Roman"/>
              </a:rPr>
              <a:t>: </a:t>
            </a:r>
            <a:r>
              <a:rPr lang="en-US" sz="2400" b="0" dirty="0">
                <a:latin typeface="Times New Roman"/>
                <a:cs typeface="Times New Roman"/>
              </a:rPr>
              <a:t>Improved personal and organizational cybersecurity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u="sng" dirty="0">
                <a:latin typeface="Times New Roman"/>
                <a:cs typeface="Times New Roman"/>
              </a:rPr>
              <a:t>Case</a:t>
            </a:r>
            <a:r>
              <a:rPr lang="en-US" sz="2800" u="sng" dirty="0">
                <a:latin typeface="Times New Roman"/>
                <a:cs typeface="Times New Roman"/>
              </a:rPr>
              <a:t> </a:t>
            </a:r>
            <a:r>
              <a:rPr lang="en-US" sz="3200" u="sng" dirty="0">
                <a:latin typeface="Times New Roman"/>
                <a:cs typeface="Times New Roman"/>
              </a:rPr>
              <a:t>Studies</a:t>
            </a:r>
            <a:r>
              <a:rPr lang="en-US" sz="2800" u="sng" dirty="0">
                <a:latin typeface="Times New Roman"/>
                <a:cs typeface="Times New Roman"/>
              </a:rPr>
              <a:t>:</a:t>
            </a:r>
            <a:endParaRPr lang="en-US" u="sng" dirty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Detections: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in financial institutions and government agencies.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Impact: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of sensitive data in healthcare and finance.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Prospects: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Improvements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Ongoing enhancements for better detection.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Collaboration: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Increased threat intelligence sharing.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99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057401" y="2492408"/>
            <a:ext cx="5983222" cy="67069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spcBef>
                <a:spcPts val="130"/>
              </a:spcBef>
            </a:pPr>
            <a:r>
              <a:rPr lang="en-US"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 and Security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t"/>
          <a:lstStyle/>
          <a:p>
            <a:pPr marL="285750" indent="-285750">
              <a:buFont typeface="Arial"/>
              <a:buChar char="•"/>
            </a:pPr>
            <a:endParaRPr lang="en-US">
              <a:ea typeface="Calibri"/>
              <a:cs typeface="Calibri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en-US" sz="16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4" algn="just">
              <a:lnSpc>
                <a:spcPct val="150000"/>
              </a:lnSpc>
            </a:pP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Introduction to Keyloggers and Security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 Problem Statement</a:t>
            </a:r>
            <a:endParaRPr lang="en-US" sz="28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the Project</a:t>
            </a:r>
            <a:endParaRPr lang="en-US" sz="28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Identifying the End Users</a:t>
            </a:r>
            <a:endParaRPr lang="en-US" sz="28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Introducing Your Solution</a:t>
            </a:r>
            <a:r>
              <a:rPr lang="en-US" sz="280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   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Highlighting the unique value proposition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Discussing the key Modelling Approaches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Presenting Results And Findings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/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-186906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4000" spc="2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spc="-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40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795328" cy="63222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0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lang="en-IN" sz="4000" spc="5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40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4000" spc="2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600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600" spc="-37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37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600" spc="1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IN" sz="3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lang="en-I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EBCB5D-5605-B894-FA14-D30E1247E3F2}"/>
              </a:ext>
            </a:extLst>
          </p:cNvPr>
          <p:cNvSpPr txBox="1"/>
          <p:nvPr/>
        </p:nvSpPr>
        <p:spPr>
          <a:xfrm>
            <a:off x="666492" y="1844923"/>
            <a:ext cx="7976559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Develop a robust and secure keylogger software that effectively logs keystrokes on a target system while implementing strong encryption and access controls to prevent unauthorized access to the logged data, ensuring privacy and data integrity.</a:t>
            </a:r>
            <a:endParaRPr lang="en-US" sz="28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l"/>
            <a:endParaRPr lang="en-US" sz="28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600" y="1020363"/>
            <a:ext cx="526351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149AE1-2C1F-110A-0933-FBDC97C9F207}"/>
              </a:ext>
            </a:extLst>
          </p:cNvPr>
          <p:cNvSpPr txBox="1"/>
          <p:nvPr/>
        </p:nvSpPr>
        <p:spPr>
          <a:xfrm>
            <a:off x="759644" y="2012872"/>
            <a:ext cx="7674632" cy="5047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Brief Description of the Project's Scope and Objectives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Strategies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Importance of Developing Effective Solutions in the Cybersecurity Landscape</a:t>
            </a:r>
            <a:endParaRPr lang="en-US" sz="28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sz="2800" b="1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endParaRPr lang="en-US" sz="28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619242"/>
            <a:ext cx="57912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EFA04-0F0B-BBB7-C76E-819F16CCA5FA}"/>
              </a:ext>
            </a:extLst>
          </p:cNvPr>
          <p:cNvSpPr txBox="1"/>
          <p:nvPr/>
        </p:nvSpPr>
        <p:spPr>
          <a:xfrm>
            <a:off x="344100" y="1905000"/>
            <a:ext cx="89523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Identification of Potential End Users: Individuals, Businesses, Organizations</a:t>
            </a:r>
            <a:endParaRPr lang="en-US" sz="28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Their Needs and Concerns Regarding Keylogger Protection</a:t>
            </a:r>
            <a:endParaRPr lang="en-US" sz="28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Tailoring Solutions to Meet the Requirements of Various User Groups</a:t>
            </a:r>
            <a:endParaRPr lang="en-US" sz="28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l"/>
            <a:endParaRPr lang="en-US" sz="28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5F55-701A-EDA5-D045-4C747C553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"/>
            <a:ext cx="111318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7C006-E3C3-1BFB-B351-D6E1FF371177}"/>
              </a:ext>
            </a:extLst>
          </p:cNvPr>
          <p:cNvSpPr txBox="1"/>
          <p:nvPr/>
        </p:nvSpPr>
        <p:spPr>
          <a:xfrm>
            <a:off x="152400" y="992653"/>
            <a:ext cx="9296400" cy="5592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>
                <a:ea typeface="+mn-lt"/>
                <a:cs typeface="+mn-lt"/>
              </a:rPr>
              <a:t>1</a:t>
            </a:r>
            <a:r>
              <a:rPr lang="en-US" sz="28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 </a:t>
            </a:r>
            <a:r>
              <a:rPr lang="en-US" sz="20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Enhanced Security Awareness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u="sng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Threats: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Educate users and  organizations about the potential risks       posed by keyloggers.</a:t>
            </a:r>
            <a:endParaRPr lang="en-US" sz="16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Proactive Measures: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Equip  stakeholders with  knowledge to  detect and  prevent keylogging attacks.</a:t>
            </a:r>
            <a:endParaRPr lang="en-US" sz="16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2. 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Comprehensive Protection Strategies:</a:t>
            </a:r>
            <a:endParaRPr lang="en-US" u="sng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Safeguarding Sensitive Information: 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Highlight  methods to protect  personal and organizational data from keylogging threats.</a:t>
            </a:r>
            <a:endParaRPr lang="en-US" sz="16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Advanced Detection Tools: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Introduce state-of-the-art   tools and  techniques to identify keyloggers on various devices.</a:t>
            </a:r>
            <a:endParaRPr lang="en-US" sz="16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Robust Countermeasures: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Provide effective solutions to mitigate the impact of keylogging, including software updates, antivirus solutions, and behavioral monitoring.</a:t>
            </a:r>
            <a:endParaRPr lang="en-US" sz="16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3. 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Privacy Assurance:</a:t>
            </a:r>
            <a:endParaRPr lang="en-US" u="sng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Compliance with Regulations: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Ensure adherence to data protection regulations and standards to avoid legal and financial repercussions.</a:t>
            </a:r>
            <a:endParaRPr lang="en-US" sz="16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26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89625" y="485936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sz="4250" spc="10"/>
              <a:t>WOW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YOUR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E33A6F-572A-C941-9101-277AD90C8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053" y="1539226"/>
            <a:ext cx="6349093" cy="37773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7200" y="941784"/>
            <a:ext cx="9906000" cy="513473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Keylogger Models:</a:t>
            </a:r>
            <a:endParaRPr lang="en-US" sz="2800" b="1" u="sng" spc="1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Capture Mechanisms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How keystrokes are captured.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Polling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Regularly checking keyboard buffer.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Hooking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Intercepting keystrokes via system hooks.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Storage and Transmission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Methods for storing and sending captured data.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Local Storage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Data saved on the device.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Remote Transmission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Data sent to a remote server.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Evasion Techniques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Methods to avoid detection.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Rootkit Integration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Embedding within the OS.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Hiding code to avoid detection by anti-malware.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000" spc="-45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000" b="1" spc="-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000" b="1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b="1" spc="-3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000" b="1" spc="-5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000" b="1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b="1" spc="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637</Words>
  <Application>Microsoft Office PowerPoint</Application>
  <PresentationFormat>Widescreen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Arial,Sans-Serif</vt:lpstr>
      <vt:lpstr>Calibri</vt:lpstr>
      <vt:lpstr>Times New Roman</vt:lpstr>
      <vt:lpstr>Trebuchet MS</vt:lpstr>
      <vt:lpstr>Wingdings</vt:lpstr>
      <vt:lpstr>Office Theme</vt:lpstr>
      <vt:lpstr>MAASANDRAM MURALI</vt:lpstr>
      <vt:lpstr>Keylogger and Security</vt:lpstr>
      <vt:lpstr>AGENDA</vt:lpstr>
      <vt:lpstr>PROBLEM STATEMENT</vt:lpstr>
      <vt:lpstr>PROJECT OVERVIEW</vt:lpstr>
      <vt:lpstr>WHO ARE THE END USERS?</vt:lpstr>
      <vt:lpstr>Value proposition</vt:lpstr>
      <vt:lpstr>THE WOW IN YOUR SOLUTION</vt:lpstr>
      <vt:lpstr>PowerPoint Presentation</vt:lpstr>
      <vt:lpstr>Modeling Techniques</vt:lpstr>
      <vt:lpstr>RESULTS</vt:lpstr>
      <vt:lpstr>   User Impact: Increased Awareness: Better user knowledge and adoption of security practices. Enhanced_Security_Posture: Improved personal and organizational cybersecurity Case Studies: Successful Detections: Examples in financial institutions and government agencies. Industry Impact: Protection of sensitive data in healthcare and finance.    Future Prospects: AI Improvements: Ongoing enhancements for better detection. Collaboration: Increased threat intelligence sharing.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</dc:title>
  <dc:creator>Pavithra Saidala</dc:creator>
  <cp:lastModifiedBy>Maasandram Murali</cp:lastModifiedBy>
  <cp:revision>21</cp:revision>
  <dcterms:created xsi:type="dcterms:W3CDTF">2024-06-03T05:48:59Z</dcterms:created>
  <dcterms:modified xsi:type="dcterms:W3CDTF">2024-06-12T16:54:14Z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