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5" r:id="rId12"/>
    <p:sldId id="268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sandram Murali" userId="1950855d82398b7a" providerId="LiveId" clId="{498773DB-4F06-4690-AE46-01CED67986AE}"/>
    <pc:docChg chg="addSld modSld">
      <pc:chgData name="Maasandram Murali" userId="1950855d82398b7a" providerId="LiveId" clId="{498773DB-4F06-4690-AE46-01CED67986AE}" dt="2024-06-13T06:26:44.325" v="16" actId="1076"/>
      <pc:docMkLst>
        <pc:docMk/>
      </pc:docMkLst>
      <pc:sldChg chg="addSp modSp new mod">
        <pc:chgData name="Maasandram Murali" userId="1950855d82398b7a" providerId="LiveId" clId="{498773DB-4F06-4690-AE46-01CED67986AE}" dt="2024-06-13T06:26:44.325" v="16" actId="1076"/>
        <pc:sldMkLst>
          <pc:docMk/>
          <pc:sldMk cId="4264553954" sldId="269"/>
        </pc:sldMkLst>
        <pc:spChg chg="mod">
          <ac:chgData name="Maasandram Murali" userId="1950855d82398b7a" providerId="LiveId" clId="{498773DB-4F06-4690-AE46-01CED67986AE}" dt="2024-06-13T06:25:43.996" v="12" actId="20577"/>
          <ac:spMkLst>
            <pc:docMk/>
            <pc:sldMk cId="4264553954" sldId="269"/>
            <ac:spMk id="2" creationId="{5CE5CDBF-06B5-AE5C-9C05-06B4CCACAA74}"/>
          </ac:spMkLst>
        </pc:spChg>
        <pc:spChg chg="add mod">
          <ac:chgData name="Maasandram Murali" userId="1950855d82398b7a" providerId="LiveId" clId="{498773DB-4F06-4690-AE46-01CED67986AE}" dt="2024-06-13T06:26:44.325" v="16" actId="1076"/>
          <ac:spMkLst>
            <pc:docMk/>
            <pc:sldMk cId="4264553954" sldId="269"/>
            <ac:spMk id="4" creationId="{6EA6C168-A686-8B77-811E-D49C7930EB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8416092" cy="58554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sz="2800" spc="15" dirty="0">
                <a:latin typeface="Times New Roman"/>
                <a:cs typeface="Times New Roman"/>
              </a:rPr>
              <a:t>MAASANDRAM MURALI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179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DDD-1536-43CF-E7BF-52CF397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/>
                <a:cs typeface="Calibri"/>
              </a:rPr>
              <a:t> Techniques</a:t>
            </a:r>
            <a:endParaRPr lang="en-US" sz="4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5A4-A7C1-02E7-A34C-27200EE1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9743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FC13-DBEC-5047-699B-37423C8247C7}"/>
              </a:ext>
            </a:extLst>
          </p:cNvPr>
          <p:cNvSpPr txBox="1"/>
          <p:nvPr/>
        </p:nvSpPr>
        <p:spPr>
          <a:xfrm>
            <a:off x="555172" y="1130725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9D1-2A30-225C-2B33-EEA38EE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Enhanced_Security_Posture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0" dirty="0">
                <a:latin typeface="Times New Roman"/>
                <a:cs typeface="Times New Roman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/>
                <a:cs typeface="Times New Roman"/>
              </a:rPr>
              <a:t>Case</a:t>
            </a:r>
            <a:r>
              <a:rPr lang="en-US" sz="2800" u="sng" dirty="0">
                <a:latin typeface="Times New Roman"/>
                <a:cs typeface="Times New Roman"/>
              </a:rPr>
              <a:t> </a:t>
            </a:r>
            <a:r>
              <a:rPr lang="en-US" sz="3200" u="sng" dirty="0">
                <a:latin typeface="Times New Roman"/>
                <a:cs typeface="Times New Roman"/>
              </a:rPr>
              <a:t>Studies</a:t>
            </a:r>
            <a:r>
              <a:rPr lang="en-US" sz="2800" u="sng" dirty="0">
                <a:latin typeface="Times New Roman"/>
                <a:cs typeface="Times New Roman"/>
              </a:rPr>
              <a:t>:</a:t>
            </a:r>
            <a:endParaRPr lang="en-US" u="sng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9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CDBF-06B5-AE5C-9C05-06B4CCAC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6C168-A686-8B77-811E-D49C7930EB88}"/>
              </a:ext>
            </a:extLst>
          </p:cNvPr>
          <p:cNvSpPr txBox="1"/>
          <p:nvPr/>
        </p:nvSpPr>
        <p:spPr>
          <a:xfrm>
            <a:off x="2314575" y="3059668"/>
            <a:ext cx="7954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https://github.com/muralimura/APPSSDC-CS-Project1.git</a:t>
            </a:r>
          </a:p>
        </p:txBody>
      </p:sp>
    </p:spTree>
    <p:extLst>
      <p:ext uri="{BB962C8B-B14F-4D97-AF65-F5344CB8AC3E}">
        <p14:creationId xmlns:p14="http://schemas.microsoft.com/office/powerpoint/2010/main" val="426455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BCB5D-5605-B894-FA14-D30E1247E3F2}"/>
              </a:ext>
            </a:extLst>
          </p:cNvPr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9AE1-2C1F-110A-0933-FBDC97C9F207}"/>
              </a:ext>
            </a:extLst>
          </p:cNvPr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EFA04-0F0B-BBB7-C76E-819F16CCA5FA}"/>
              </a:ext>
            </a:extLst>
          </p:cNvPr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F55-701A-EDA5-D045-4C747C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C006-E3C3-1BFB-B351-D6E1FF371177}"/>
              </a:ext>
            </a:extLst>
          </p:cNvPr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E33A6F-572A-C941-9101-277AD90C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53" y="1539226"/>
            <a:ext cx="6349093" cy="3777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650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Arial,Sans-Serif</vt:lpstr>
      <vt:lpstr>Calibri</vt:lpstr>
      <vt:lpstr>Times New Roman</vt:lpstr>
      <vt:lpstr>Trebuchet MS</vt:lpstr>
      <vt:lpstr>Wingdings</vt:lpstr>
      <vt:lpstr>Office Theme</vt:lpstr>
      <vt:lpstr>MAASANDRAM MURALI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Presentation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Maasandram Murali</cp:lastModifiedBy>
  <cp:revision>21</cp:revision>
  <dcterms:created xsi:type="dcterms:W3CDTF">2024-06-03T05:48:59Z</dcterms:created>
  <dcterms:modified xsi:type="dcterms:W3CDTF">2024-06-13T06:26:46Z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