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1048703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83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0" i="0" u="sng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sz="3600" b="0" i="0" u="sng" dirty="0">
                <a:solidFill>
                  <a:srgbClr val="FFC000"/>
                </a:solidFill>
                <a:effectLst>
                  <a:outerShdw blurRad="38100" dist="38100" dir="2700000" algn="br" rotWithShape="0">
                    <a:srgbClr val="000000"/>
                  </a:outerShdw>
                </a:effectLst>
                <a:latin typeface="Roboto" panose="020F0502020204030204" pitchFamily="2" charset="0"/>
              </a:rPr>
            </a:br>
            <a:endParaRPr b="0" u="sng" spc="15" dirty="0">
              <a:solidFill>
                <a:srgbClr val="FFC000"/>
              </a:solidFill>
              <a:effectLst>
                <a:outerShdw blurRad="38100" dist="38100" dir="2700000" algn="br" rotWithShape="0">
                  <a:srgbClr val="000000"/>
                </a:outerShdw>
              </a:effectLst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1747837" y="2622866"/>
            <a:ext cx="881411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b="1" dirty="0" err="1"/>
              <a:t>Murali</a:t>
            </a:r>
            <a:r>
              <a:rPr lang="en-US" sz="2400" b="1" dirty="0"/>
              <a:t>. P</a:t>
            </a:r>
            <a:endParaRPr lang="zh-CN" altLang="en-US" dirty="0"/>
          </a:p>
          <a:p>
            <a:r>
              <a:rPr lang="en-US" sz="2400" b="1" dirty="0"/>
              <a:t>REGISTER NO AND NMID: </a:t>
            </a:r>
            <a:r>
              <a:rPr lang="en-US" sz="2400" dirty="0"/>
              <a:t>asanm1082413108180252</a:t>
            </a:r>
            <a:r>
              <a:rPr lang="en-US" altLang="en-IN" sz="2400" dirty="0"/>
              <a:t>1051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dirty="0"/>
              <a:t>BSc.Computer Science </a:t>
            </a:r>
            <a:endParaRPr lang="zh-CN" altLang="en-US" dirty="0"/>
          </a:p>
          <a:p>
            <a:r>
              <a:rPr lang="en-US" sz="2400" b="1" dirty="0"/>
              <a:t>COLLEGE: </a:t>
            </a:r>
            <a:r>
              <a:rPr lang="en-US" sz="2400" dirty="0"/>
              <a:t>TKGAC/Annamalai University </a:t>
            </a:r>
            <a:endParaRPr lang="zh-CN" altLang="en-US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Digital Portfolio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vasanth59068@gmail.com</cp:lastModifiedBy>
  <cp:revision>2</cp:revision>
  <dcterms:created xsi:type="dcterms:W3CDTF">2024-03-25T01:07:22Z</dcterms:created>
  <dcterms:modified xsi:type="dcterms:W3CDTF">2025-08-28T06:01:12Z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ebd62c1e7aeb4a80931ef745fa1f6350</vt:lpwstr>
  </property>
</Properties>
</file>