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7" r:id="rId7"/>
    <p:sldId id="261" r:id="rId8"/>
    <p:sldId id="270" r:id="rId9"/>
    <p:sldId id="262" r:id="rId10"/>
    <p:sldId id="263" r:id="rId11"/>
    <p:sldId id="264" r:id="rId12"/>
    <p:sldId id="265" r:id="rId13"/>
    <p:sldId id="266"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0C18A2B-D79C-4A69-B389-1D8660C4BD4B}">
          <p14:sldIdLst>
            <p14:sldId id="256"/>
            <p14:sldId id="257"/>
            <p14:sldId id="258"/>
            <p14:sldId id="259"/>
            <p14:sldId id="260"/>
            <p14:sldId id="267"/>
            <p14:sldId id="261"/>
            <p14:sldId id="270"/>
            <p14:sldId id="262"/>
            <p14:sldId id="263"/>
            <p14:sldId id="264"/>
            <p14:sldId id="265"/>
            <p14:sldId id="266"/>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1284"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5C7A6-B9D7-6C7C-B9AA-C0B5F22537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07982D-1F94-82B8-DE55-DAF2FB25D7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DC9C3D-123D-539E-5749-A2E934730265}"/>
              </a:ext>
            </a:extLst>
          </p:cNvPr>
          <p:cNvSpPr>
            <a:spLocks noGrp="1"/>
          </p:cNvSpPr>
          <p:nvPr>
            <p:ph type="dt" sz="half" idx="10"/>
          </p:nvPr>
        </p:nvSpPr>
        <p:spPr/>
        <p:txBody>
          <a:bodyPr/>
          <a:lstStyle/>
          <a:p>
            <a:fld id="{7774CA8A-D4DB-4B85-8470-76ADD13D4DBF}" type="datetimeFigureOut">
              <a:rPr lang="en-US" smtClean="0"/>
              <a:t>9/26/2025</a:t>
            </a:fld>
            <a:endParaRPr lang="en-US"/>
          </a:p>
        </p:txBody>
      </p:sp>
      <p:sp>
        <p:nvSpPr>
          <p:cNvPr id="5" name="Footer Placeholder 4">
            <a:extLst>
              <a:ext uri="{FF2B5EF4-FFF2-40B4-BE49-F238E27FC236}">
                <a16:creationId xmlns:a16="http://schemas.microsoft.com/office/drawing/2014/main" id="{78B14E3A-3E72-8490-F474-0920F33A9D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0C3DC7-2A59-96F8-AFFC-E7AA1613E117}"/>
              </a:ext>
            </a:extLst>
          </p:cNvPr>
          <p:cNvSpPr>
            <a:spLocks noGrp="1"/>
          </p:cNvSpPr>
          <p:nvPr>
            <p:ph type="sldNum" sz="quarter" idx="12"/>
          </p:nvPr>
        </p:nvSpPr>
        <p:spPr/>
        <p:txBody>
          <a:bodyPr/>
          <a:lstStyle/>
          <a:p>
            <a:fld id="{9D4B1C66-AF8C-4863-B67A-8BA34AA5DA5B}" type="slidenum">
              <a:rPr lang="en-US" smtClean="0"/>
              <a:t>‹#›</a:t>
            </a:fld>
            <a:endParaRPr lang="en-US"/>
          </a:p>
        </p:txBody>
      </p:sp>
    </p:spTree>
    <p:extLst>
      <p:ext uri="{BB962C8B-B14F-4D97-AF65-F5344CB8AC3E}">
        <p14:creationId xmlns:p14="http://schemas.microsoft.com/office/powerpoint/2010/main" val="429270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39E49-650A-8103-8A59-85C8273ECD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9F0D9F-12AA-CA61-4FCB-93D22519B4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0010D2-7264-D121-743A-877D38157CC1}"/>
              </a:ext>
            </a:extLst>
          </p:cNvPr>
          <p:cNvSpPr>
            <a:spLocks noGrp="1"/>
          </p:cNvSpPr>
          <p:nvPr>
            <p:ph type="dt" sz="half" idx="10"/>
          </p:nvPr>
        </p:nvSpPr>
        <p:spPr/>
        <p:txBody>
          <a:bodyPr/>
          <a:lstStyle/>
          <a:p>
            <a:fld id="{7774CA8A-D4DB-4B85-8470-76ADD13D4DBF}" type="datetimeFigureOut">
              <a:rPr lang="en-US" smtClean="0"/>
              <a:t>9/26/2025</a:t>
            </a:fld>
            <a:endParaRPr lang="en-US"/>
          </a:p>
        </p:txBody>
      </p:sp>
      <p:sp>
        <p:nvSpPr>
          <p:cNvPr id="5" name="Footer Placeholder 4">
            <a:extLst>
              <a:ext uri="{FF2B5EF4-FFF2-40B4-BE49-F238E27FC236}">
                <a16:creationId xmlns:a16="http://schemas.microsoft.com/office/drawing/2014/main" id="{79533AB7-B72D-6EBB-40D9-7F5CECAD1B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3FCA44-4A7D-8D67-2F1F-737F92C1640F}"/>
              </a:ext>
            </a:extLst>
          </p:cNvPr>
          <p:cNvSpPr>
            <a:spLocks noGrp="1"/>
          </p:cNvSpPr>
          <p:nvPr>
            <p:ph type="sldNum" sz="quarter" idx="12"/>
          </p:nvPr>
        </p:nvSpPr>
        <p:spPr/>
        <p:txBody>
          <a:bodyPr/>
          <a:lstStyle/>
          <a:p>
            <a:fld id="{9D4B1C66-AF8C-4863-B67A-8BA34AA5DA5B}" type="slidenum">
              <a:rPr lang="en-US" smtClean="0"/>
              <a:t>‹#›</a:t>
            </a:fld>
            <a:endParaRPr lang="en-US"/>
          </a:p>
        </p:txBody>
      </p:sp>
    </p:spTree>
    <p:extLst>
      <p:ext uri="{BB962C8B-B14F-4D97-AF65-F5344CB8AC3E}">
        <p14:creationId xmlns:p14="http://schemas.microsoft.com/office/powerpoint/2010/main" val="2154939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E4E188-1E3E-4775-93F3-22ABF085B0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94E94B-8EE3-8FBD-08FE-303B7E763A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3BC35F-3174-C1F0-8224-19E6ADB2F29F}"/>
              </a:ext>
            </a:extLst>
          </p:cNvPr>
          <p:cNvSpPr>
            <a:spLocks noGrp="1"/>
          </p:cNvSpPr>
          <p:nvPr>
            <p:ph type="dt" sz="half" idx="10"/>
          </p:nvPr>
        </p:nvSpPr>
        <p:spPr/>
        <p:txBody>
          <a:bodyPr/>
          <a:lstStyle/>
          <a:p>
            <a:fld id="{7774CA8A-D4DB-4B85-8470-76ADD13D4DBF}" type="datetimeFigureOut">
              <a:rPr lang="en-US" smtClean="0"/>
              <a:t>9/26/2025</a:t>
            </a:fld>
            <a:endParaRPr lang="en-US"/>
          </a:p>
        </p:txBody>
      </p:sp>
      <p:sp>
        <p:nvSpPr>
          <p:cNvPr id="5" name="Footer Placeholder 4">
            <a:extLst>
              <a:ext uri="{FF2B5EF4-FFF2-40B4-BE49-F238E27FC236}">
                <a16:creationId xmlns:a16="http://schemas.microsoft.com/office/drawing/2014/main" id="{8EE90F03-3B0D-B198-2090-7E3EE49C2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BE01B2-BC66-17ED-81CC-5AC629239DAA}"/>
              </a:ext>
            </a:extLst>
          </p:cNvPr>
          <p:cNvSpPr>
            <a:spLocks noGrp="1"/>
          </p:cNvSpPr>
          <p:nvPr>
            <p:ph type="sldNum" sz="quarter" idx="12"/>
          </p:nvPr>
        </p:nvSpPr>
        <p:spPr/>
        <p:txBody>
          <a:bodyPr/>
          <a:lstStyle/>
          <a:p>
            <a:fld id="{9D4B1C66-AF8C-4863-B67A-8BA34AA5DA5B}" type="slidenum">
              <a:rPr lang="en-US" smtClean="0"/>
              <a:t>‹#›</a:t>
            </a:fld>
            <a:endParaRPr lang="en-US"/>
          </a:p>
        </p:txBody>
      </p:sp>
    </p:spTree>
    <p:extLst>
      <p:ext uri="{BB962C8B-B14F-4D97-AF65-F5344CB8AC3E}">
        <p14:creationId xmlns:p14="http://schemas.microsoft.com/office/powerpoint/2010/main" val="3976355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84FE1-DBB2-4767-9EED-9D552229BD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643442-90A2-F04F-8DE6-D4DF9E9268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72F2E8-05C8-C346-CCB6-C604E2234EB6}"/>
              </a:ext>
            </a:extLst>
          </p:cNvPr>
          <p:cNvSpPr>
            <a:spLocks noGrp="1"/>
          </p:cNvSpPr>
          <p:nvPr>
            <p:ph type="dt" sz="half" idx="10"/>
          </p:nvPr>
        </p:nvSpPr>
        <p:spPr/>
        <p:txBody>
          <a:bodyPr/>
          <a:lstStyle/>
          <a:p>
            <a:fld id="{7774CA8A-D4DB-4B85-8470-76ADD13D4DBF}" type="datetimeFigureOut">
              <a:rPr lang="en-US" smtClean="0"/>
              <a:t>9/26/2025</a:t>
            </a:fld>
            <a:endParaRPr lang="en-US"/>
          </a:p>
        </p:txBody>
      </p:sp>
      <p:sp>
        <p:nvSpPr>
          <p:cNvPr id="5" name="Footer Placeholder 4">
            <a:extLst>
              <a:ext uri="{FF2B5EF4-FFF2-40B4-BE49-F238E27FC236}">
                <a16:creationId xmlns:a16="http://schemas.microsoft.com/office/drawing/2014/main" id="{6EEEB303-71C1-09DE-CA59-F9E97A983E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2126AC-8BA3-C4BB-9145-19024B65F38F}"/>
              </a:ext>
            </a:extLst>
          </p:cNvPr>
          <p:cNvSpPr>
            <a:spLocks noGrp="1"/>
          </p:cNvSpPr>
          <p:nvPr>
            <p:ph type="sldNum" sz="quarter" idx="12"/>
          </p:nvPr>
        </p:nvSpPr>
        <p:spPr/>
        <p:txBody>
          <a:bodyPr/>
          <a:lstStyle/>
          <a:p>
            <a:fld id="{9D4B1C66-AF8C-4863-B67A-8BA34AA5DA5B}" type="slidenum">
              <a:rPr lang="en-US" smtClean="0"/>
              <a:t>‹#›</a:t>
            </a:fld>
            <a:endParaRPr lang="en-US"/>
          </a:p>
        </p:txBody>
      </p:sp>
    </p:spTree>
    <p:extLst>
      <p:ext uri="{BB962C8B-B14F-4D97-AF65-F5344CB8AC3E}">
        <p14:creationId xmlns:p14="http://schemas.microsoft.com/office/powerpoint/2010/main" val="3066869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B3805-55C6-3570-FA4B-0F9E3C0993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993EFA-D52A-F214-A6C9-D1440957FB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F5268A-4D7A-3095-88EE-4F1AB20F70EA}"/>
              </a:ext>
            </a:extLst>
          </p:cNvPr>
          <p:cNvSpPr>
            <a:spLocks noGrp="1"/>
          </p:cNvSpPr>
          <p:nvPr>
            <p:ph type="dt" sz="half" idx="10"/>
          </p:nvPr>
        </p:nvSpPr>
        <p:spPr/>
        <p:txBody>
          <a:bodyPr/>
          <a:lstStyle/>
          <a:p>
            <a:fld id="{7774CA8A-D4DB-4B85-8470-76ADD13D4DBF}" type="datetimeFigureOut">
              <a:rPr lang="en-US" smtClean="0"/>
              <a:t>9/26/2025</a:t>
            </a:fld>
            <a:endParaRPr lang="en-US"/>
          </a:p>
        </p:txBody>
      </p:sp>
      <p:sp>
        <p:nvSpPr>
          <p:cNvPr id="5" name="Footer Placeholder 4">
            <a:extLst>
              <a:ext uri="{FF2B5EF4-FFF2-40B4-BE49-F238E27FC236}">
                <a16:creationId xmlns:a16="http://schemas.microsoft.com/office/drawing/2014/main" id="{434DDDC9-5B8F-092B-985E-06DDDD2238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8F06B-570B-0184-0B15-7C67444AA100}"/>
              </a:ext>
            </a:extLst>
          </p:cNvPr>
          <p:cNvSpPr>
            <a:spLocks noGrp="1"/>
          </p:cNvSpPr>
          <p:nvPr>
            <p:ph type="sldNum" sz="quarter" idx="12"/>
          </p:nvPr>
        </p:nvSpPr>
        <p:spPr/>
        <p:txBody>
          <a:bodyPr/>
          <a:lstStyle/>
          <a:p>
            <a:fld id="{9D4B1C66-AF8C-4863-B67A-8BA34AA5DA5B}" type="slidenum">
              <a:rPr lang="en-US" smtClean="0"/>
              <a:t>‹#›</a:t>
            </a:fld>
            <a:endParaRPr lang="en-US"/>
          </a:p>
        </p:txBody>
      </p:sp>
    </p:spTree>
    <p:extLst>
      <p:ext uri="{BB962C8B-B14F-4D97-AF65-F5344CB8AC3E}">
        <p14:creationId xmlns:p14="http://schemas.microsoft.com/office/powerpoint/2010/main" val="22375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B6E28-BB50-60F6-E63B-26994189C5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251549-41BF-3840-4986-5F7952ED7B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5483C5-2804-4F9E-2DB6-CAE3F19B0B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18D22A-D873-B9B6-9D44-99EBED11DCDD}"/>
              </a:ext>
            </a:extLst>
          </p:cNvPr>
          <p:cNvSpPr>
            <a:spLocks noGrp="1"/>
          </p:cNvSpPr>
          <p:nvPr>
            <p:ph type="dt" sz="half" idx="10"/>
          </p:nvPr>
        </p:nvSpPr>
        <p:spPr/>
        <p:txBody>
          <a:bodyPr/>
          <a:lstStyle/>
          <a:p>
            <a:fld id="{7774CA8A-D4DB-4B85-8470-76ADD13D4DBF}" type="datetimeFigureOut">
              <a:rPr lang="en-US" smtClean="0"/>
              <a:t>9/26/2025</a:t>
            </a:fld>
            <a:endParaRPr lang="en-US"/>
          </a:p>
        </p:txBody>
      </p:sp>
      <p:sp>
        <p:nvSpPr>
          <p:cNvPr id="6" name="Footer Placeholder 5">
            <a:extLst>
              <a:ext uri="{FF2B5EF4-FFF2-40B4-BE49-F238E27FC236}">
                <a16:creationId xmlns:a16="http://schemas.microsoft.com/office/drawing/2014/main" id="{64E2C93D-10A1-36EF-0C03-DF6CDDA340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4570A3-420C-4879-5FE3-E97D491B1C0B}"/>
              </a:ext>
            </a:extLst>
          </p:cNvPr>
          <p:cNvSpPr>
            <a:spLocks noGrp="1"/>
          </p:cNvSpPr>
          <p:nvPr>
            <p:ph type="sldNum" sz="quarter" idx="12"/>
          </p:nvPr>
        </p:nvSpPr>
        <p:spPr/>
        <p:txBody>
          <a:bodyPr/>
          <a:lstStyle/>
          <a:p>
            <a:fld id="{9D4B1C66-AF8C-4863-B67A-8BA34AA5DA5B}" type="slidenum">
              <a:rPr lang="en-US" smtClean="0"/>
              <a:t>‹#›</a:t>
            </a:fld>
            <a:endParaRPr lang="en-US"/>
          </a:p>
        </p:txBody>
      </p:sp>
    </p:spTree>
    <p:extLst>
      <p:ext uri="{BB962C8B-B14F-4D97-AF65-F5344CB8AC3E}">
        <p14:creationId xmlns:p14="http://schemas.microsoft.com/office/powerpoint/2010/main" val="2924105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7502F-953F-1062-718A-30F7ECC958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9585FC-F34C-45E5-E549-4FDE6FC7CE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F688B1-FDEF-1B03-5D3C-30F0A73EA8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1A7B90-4C99-33B3-F37C-4923C929C8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8EA59D-B67F-2C65-65B3-CB5C8963A5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0090DF-0714-41DC-952C-58369E231151}"/>
              </a:ext>
            </a:extLst>
          </p:cNvPr>
          <p:cNvSpPr>
            <a:spLocks noGrp="1"/>
          </p:cNvSpPr>
          <p:nvPr>
            <p:ph type="dt" sz="half" idx="10"/>
          </p:nvPr>
        </p:nvSpPr>
        <p:spPr/>
        <p:txBody>
          <a:bodyPr/>
          <a:lstStyle/>
          <a:p>
            <a:fld id="{7774CA8A-D4DB-4B85-8470-76ADD13D4DBF}" type="datetimeFigureOut">
              <a:rPr lang="en-US" smtClean="0"/>
              <a:t>9/26/2025</a:t>
            </a:fld>
            <a:endParaRPr lang="en-US"/>
          </a:p>
        </p:txBody>
      </p:sp>
      <p:sp>
        <p:nvSpPr>
          <p:cNvPr id="8" name="Footer Placeholder 7">
            <a:extLst>
              <a:ext uri="{FF2B5EF4-FFF2-40B4-BE49-F238E27FC236}">
                <a16:creationId xmlns:a16="http://schemas.microsoft.com/office/drawing/2014/main" id="{D81078E6-4311-ED35-F240-036CBC7922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277B40-5A1E-144A-54BD-7078CD399C13}"/>
              </a:ext>
            </a:extLst>
          </p:cNvPr>
          <p:cNvSpPr>
            <a:spLocks noGrp="1"/>
          </p:cNvSpPr>
          <p:nvPr>
            <p:ph type="sldNum" sz="quarter" idx="12"/>
          </p:nvPr>
        </p:nvSpPr>
        <p:spPr/>
        <p:txBody>
          <a:bodyPr/>
          <a:lstStyle/>
          <a:p>
            <a:fld id="{9D4B1C66-AF8C-4863-B67A-8BA34AA5DA5B}" type="slidenum">
              <a:rPr lang="en-US" smtClean="0"/>
              <a:t>‹#›</a:t>
            </a:fld>
            <a:endParaRPr lang="en-US"/>
          </a:p>
        </p:txBody>
      </p:sp>
    </p:spTree>
    <p:extLst>
      <p:ext uri="{BB962C8B-B14F-4D97-AF65-F5344CB8AC3E}">
        <p14:creationId xmlns:p14="http://schemas.microsoft.com/office/powerpoint/2010/main" val="2794081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7C6C0-2C0D-4EA6-0C92-EB806D748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B2A67F-5931-8798-AAFF-37C830CFDE95}"/>
              </a:ext>
            </a:extLst>
          </p:cNvPr>
          <p:cNvSpPr>
            <a:spLocks noGrp="1"/>
          </p:cNvSpPr>
          <p:nvPr>
            <p:ph type="dt" sz="half" idx="10"/>
          </p:nvPr>
        </p:nvSpPr>
        <p:spPr/>
        <p:txBody>
          <a:bodyPr/>
          <a:lstStyle/>
          <a:p>
            <a:fld id="{7774CA8A-D4DB-4B85-8470-76ADD13D4DBF}" type="datetimeFigureOut">
              <a:rPr lang="en-US" smtClean="0"/>
              <a:t>9/26/2025</a:t>
            </a:fld>
            <a:endParaRPr lang="en-US"/>
          </a:p>
        </p:txBody>
      </p:sp>
      <p:sp>
        <p:nvSpPr>
          <p:cNvPr id="4" name="Footer Placeholder 3">
            <a:extLst>
              <a:ext uri="{FF2B5EF4-FFF2-40B4-BE49-F238E27FC236}">
                <a16:creationId xmlns:a16="http://schemas.microsoft.com/office/drawing/2014/main" id="{CA6DBB16-952A-0135-350E-576A5269E6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C1302A-EEF2-B4A2-B150-3CC5FA845572}"/>
              </a:ext>
            </a:extLst>
          </p:cNvPr>
          <p:cNvSpPr>
            <a:spLocks noGrp="1"/>
          </p:cNvSpPr>
          <p:nvPr>
            <p:ph type="sldNum" sz="quarter" idx="12"/>
          </p:nvPr>
        </p:nvSpPr>
        <p:spPr/>
        <p:txBody>
          <a:bodyPr/>
          <a:lstStyle/>
          <a:p>
            <a:fld id="{9D4B1C66-AF8C-4863-B67A-8BA34AA5DA5B}" type="slidenum">
              <a:rPr lang="en-US" smtClean="0"/>
              <a:t>‹#›</a:t>
            </a:fld>
            <a:endParaRPr lang="en-US"/>
          </a:p>
        </p:txBody>
      </p:sp>
    </p:spTree>
    <p:extLst>
      <p:ext uri="{BB962C8B-B14F-4D97-AF65-F5344CB8AC3E}">
        <p14:creationId xmlns:p14="http://schemas.microsoft.com/office/powerpoint/2010/main" val="462688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3EA579-617E-8747-8E3C-721DDB2C9B72}"/>
              </a:ext>
            </a:extLst>
          </p:cNvPr>
          <p:cNvSpPr>
            <a:spLocks noGrp="1"/>
          </p:cNvSpPr>
          <p:nvPr>
            <p:ph type="dt" sz="half" idx="10"/>
          </p:nvPr>
        </p:nvSpPr>
        <p:spPr/>
        <p:txBody>
          <a:bodyPr/>
          <a:lstStyle/>
          <a:p>
            <a:fld id="{7774CA8A-D4DB-4B85-8470-76ADD13D4DBF}" type="datetimeFigureOut">
              <a:rPr lang="en-US" smtClean="0"/>
              <a:t>9/26/2025</a:t>
            </a:fld>
            <a:endParaRPr lang="en-US"/>
          </a:p>
        </p:txBody>
      </p:sp>
      <p:sp>
        <p:nvSpPr>
          <p:cNvPr id="3" name="Footer Placeholder 2">
            <a:extLst>
              <a:ext uri="{FF2B5EF4-FFF2-40B4-BE49-F238E27FC236}">
                <a16:creationId xmlns:a16="http://schemas.microsoft.com/office/drawing/2014/main" id="{843AFA00-02D4-30BA-325A-F29EAFDCDB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242902-B4EE-D332-36FF-81BC122CC17E}"/>
              </a:ext>
            </a:extLst>
          </p:cNvPr>
          <p:cNvSpPr>
            <a:spLocks noGrp="1"/>
          </p:cNvSpPr>
          <p:nvPr>
            <p:ph type="sldNum" sz="quarter" idx="12"/>
          </p:nvPr>
        </p:nvSpPr>
        <p:spPr/>
        <p:txBody>
          <a:bodyPr/>
          <a:lstStyle/>
          <a:p>
            <a:fld id="{9D4B1C66-AF8C-4863-B67A-8BA34AA5DA5B}" type="slidenum">
              <a:rPr lang="en-US" smtClean="0"/>
              <a:t>‹#›</a:t>
            </a:fld>
            <a:endParaRPr lang="en-US"/>
          </a:p>
        </p:txBody>
      </p:sp>
    </p:spTree>
    <p:extLst>
      <p:ext uri="{BB962C8B-B14F-4D97-AF65-F5344CB8AC3E}">
        <p14:creationId xmlns:p14="http://schemas.microsoft.com/office/powerpoint/2010/main" val="3918889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BEBF7-47AE-342C-5A7E-6F7DA2539C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8F0C5A-C002-1CBA-AC6D-BC4F170B2B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371197-3304-9D5C-8525-C896267096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34494E-4779-E8B2-2D0F-A8DCB1CFB4DB}"/>
              </a:ext>
            </a:extLst>
          </p:cNvPr>
          <p:cNvSpPr>
            <a:spLocks noGrp="1"/>
          </p:cNvSpPr>
          <p:nvPr>
            <p:ph type="dt" sz="half" idx="10"/>
          </p:nvPr>
        </p:nvSpPr>
        <p:spPr/>
        <p:txBody>
          <a:bodyPr/>
          <a:lstStyle/>
          <a:p>
            <a:fld id="{7774CA8A-D4DB-4B85-8470-76ADD13D4DBF}" type="datetimeFigureOut">
              <a:rPr lang="en-US" smtClean="0"/>
              <a:t>9/26/2025</a:t>
            </a:fld>
            <a:endParaRPr lang="en-US"/>
          </a:p>
        </p:txBody>
      </p:sp>
      <p:sp>
        <p:nvSpPr>
          <p:cNvPr id="6" name="Footer Placeholder 5">
            <a:extLst>
              <a:ext uri="{FF2B5EF4-FFF2-40B4-BE49-F238E27FC236}">
                <a16:creationId xmlns:a16="http://schemas.microsoft.com/office/drawing/2014/main" id="{E28E06EA-ED1F-535E-3C60-66CB012EA9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188E79-46E4-1B51-453A-0AFEAECF0B2A}"/>
              </a:ext>
            </a:extLst>
          </p:cNvPr>
          <p:cNvSpPr>
            <a:spLocks noGrp="1"/>
          </p:cNvSpPr>
          <p:nvPr>
            <p:ph type="sldNum" sz="quarter" idx="12"/>
          </p:nvPr>
        </p:nvSpPr>
        <p:spPr/>
        <p:txBody>
          <a:bodyPr/>
          <a:lstStyle/>
          <a:p>
            <a:fld id="{9D4B1C66-AF8C-4863-B67A-8BA34AA5DA5B}" type="slidenum">
              <a:rPr lang="en-US" smtClean="0"/>
              <a:t>‹#›</a:t>
            </a:fld>
            <a:endParaRPr lang="en-US"/>
          </a:p>
        </p:txBody>
      </p:sp>
    </p:spTree>
    <p:extLst>
      <p:ext uri="{BB962C8B-B14F-4D97-AF65-F5344CB8AC3E}">
        <p14:creationId xmlns:p14="http://schemas.microsoft.com/office/powerpoint/2010/main" val="1444503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A21AA-2E8F-D19C-3243-8F5BBA3E2A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33AF98-EF2D-B8CF-005E-1EEC5139BC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9E5124-D45F-11A7-191A-6F7D8D6230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865B47-8EE3-CADE-883E-FD5AF3C7CA9E}"/>
              </a:ext>
            </a:extLst>
          </p:cNvPr>
          <p:cNvSpPr>
            <a:spLocks noGrp="1"/>
          </p:cNvSpPr>
          <p:nvPr>
            <p:ph type="dt" sz="half" idx="10"/>
          </p:nvPr>
        </p:nvSpPr>
        <p:spPr/>
        <p:txBody>
          <a:bodyPr/>
          <a:lstStyle/>
          <a:p>
            <a:fld id="{7774CA8A-D4DB-4B85-8470-76ADD13D4DBF}" type="datetimeFigureOut">
              <a:rPr lang="en-US" smtClean="0"/>
              <a:t>9/26/2025</a:t>
            </a:fld>
            <a:endParaRPr lang="en-US"/>
          </a:p>
        </p:txBody>
      </p:sp>
      <p:sp>
        <p:nvSpPr>
          <p:cNvPr id="6" name="Footer Placeholder 5">
            <a:extLst>
              <a:ext uri="{FF2B5EF4-FFF2-40B4-BE49-F238E27FC236}">
                <a16:creationId xmlns:a16="http://schemas.microsoft.com/office/drawing/2014/main" id="{F245655A-E752-89F8-0C16-85CF55B872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086219-BF14-3209-741E-1DB4EF96587E}"/>
              </a:ext>
            </a:extLst>
          </p:cNvPr>
          <p:cNvSpPr>
            <a:spLocks noGrp="1"/>
          </p:cNvSpPr>
          <p:nvPr>
            <p:ph type="sldNum" sz="quarter" idx="12"/>
          </p:nvPr>
        </p:nvSpPr>
        <p:spPr/>
        <p:txBody>
          <a:bodyPr/>
          <a:lstStyle/>
          <a:p>
            <a:fld id="{9D4B1C66-AF8C-4863-B67A-8BA34AA5DA5B}" type="slidenum">
              <a:rPr lang="en-US" smtClean="0"/>
              <a:t>‹#›</a:t>
            </a:fld>
            <a:endParaRPr lang="en-US"/>
          </a:p>
        </p:txBody>
      </p:sp>
    </p:spTree>
    <p:extLst>
      <p:ext uri="{BB962C8B-B14F-4D97-AF65-F5344CB8AC3E}">
        <p14:creationId xmlns:p14="http://schemas.microsoft.com/office/powerpoint/2010/main" val="3671176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7D7EB8-20AE-82CC-98B7-87010C2849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7F06C5-5D62-D74C-EFE8-0398414BB5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698354-ABC1-BF8E-011E-D755717152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74CA8A-D4DB-4B85-8470-76ADD13D4DBF}" type="datetimeFigureOut">
              <a:rPr lang="en-US" smtClean="0"/>
              <a:t>9/26/2025</a:t>
            </a:fld>
            <a:endParaRPr lang="en-US"/>
          </a:p>
        </p:txBody>
      </p:sp>
      <p:sp>
        <p:nvSpPr>
          <p:cNvPr id="5" name="Footer Placeholder 4">
            <a:extLst>
              <a:ext uri="{FF2B5EF4-FFF2-40B4-BE49-F238E27FC236}">
                <a16:creationId xmlns:a16="http://schemas.microsoft.com/office/drawing/2014/main" id="{F5E6F335-1BAB-3F17-049D-F2A4754088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B6404C-8012-A1E7-E7F0-5A9FA3E403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B1C66-AF8C-4863-B67A-8BA34AA5DA5B}" type="slidenum">
              <a:rPr lang="en-US" smtClean="0"/>
              <a:t>‹#›</a:t>
            </a:fld>
            <a:endParaRPr lang="en-US"/>
          </a:p>
        </p:txBody>
      </p:sp>
    </p:spTree>
    <p:extLst>
      <p:ext uri="{BB962C8B-B14F-4D97-AF65-F5344CB8AC3E}">
        <p14:creationId xmlns:p14="http://schemas.microsoft.com/office/powerpoint/2010/main" val="254937472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etbootstrap.com/docs/5.3/getting-started/introduction/" TargetMode="External"/><Relationship Id="rId2" Type="http://schemas.openxmlformats.org/officeDocument/2006/relationships/hyperlink" Target="https://github.com/NanthiniMoha/TNSDC-FWD-DIGITAL_PORTFOLIO"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belviderechiropractic.com/events/thank-you-for-helping-us-play-santa-this-year-salvation-army-annual-angel-tree-toy-drive/"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muralipasupuleti42-cmyk/smart-study-plann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muralipasupuleti42-cmyk/smart-study-planner"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66A21-647E-AA32-271B-4932B7791C1F}"/>
              </a:ext>
            </a:extLst>
          </p:cNvPr>
          <p:cNvSpPr>
            <a:spLocks noGrp="1"/>
          </p:cNvSpPr>
          <p:nvPr>
            <p:ph type="title"/>
          </p:nvPr>
        </p:nvSpPr>
        <p:spPr>
          <a:xfrm>
            <a:off x="838200" y="2233667"/>
            <a:ext cx="10515600" cy="1325563"/>
          </a:xfrm>
        </p:spPr>
        <p:txBody>
          <a:bodyPr>
            <a:norm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SMART STUDY PLANNER </a:t>
            </a:r>
          </a:p>
        </p:txBody>
      </p:sp>
      <p:sp>
        <p:nvSpPr>
          <p:cNvPr id="3" name="Subtitle 2">
            <a:extLst>
              <a:ext uri="{FF2B5EF4-FFF2-40B4-BE49-F238E27FC236}">
                <a16:creationId xmlns:a16="http://schemas.microsoft.com/office/drawing/2014/main" id="{992BC369-3AFF-F8E2-BB86-AE63A59EF5FF}"/>
              </a:ext>
            </a:extLst>
          </p:cNvPr>
          <p:cNvSpPr>
            <a:spLocks noGrp="1"/>
          </p:cNvSpPr>
          <p:nvPr>
            <p:ph type="subTitle" idx="4294967295"/>
          </p:nvPr>
        </p:nvSpPr>
        <p:spPr>
          <a:xfrm>
            <a:off x="3048000" y="4038600"/>
            <a:ext cx="9144000" cy="2382838"/>
          </a:xfrm>
        </p:spPr>
        <p:txBody>
          <a:bodyPr>
            <a:normAutofit/>
          </a:bodyPr>
          <a:lstStyle/>
          <a:p>
            <a:pPr marL="0" indent="0" algn="l">
              <a:buNone/>
            </a:pPr>
            <a:r>
              <a:rPr lang="en-US" sz="2400" dirty="0">
                <a:latin typeface="Times New Roman" panose="02020603050405020304" pitchFamily="18" charset="0"/>
                <a:cs typeface="Times New Roman" panose="02020603050405020304" pitchFamily="18" charset="0"/>
              </a:rPr>
              <a:t>Presented by :</a:t>
            </a:r>
          </a:p>
          <a:p>
            <a:pPr marL="0" indent="0" algn="l">
              <a:buNone/>
            </a:pP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Name:      </a:t>
            </a:r>
            <a:r>
              <a:rPr lang="en-US" sz="2400" dirty="0">
                <a:latin typeface="Times New Roman" panose="02020603050405020304" pitchFamily="18" charset="0"/>
                <a:cs typeface="Times New Roman" panose="02020603050405020304" pitchFamily="18" charset="0"/>
              </a:rPr>
              <a:t>P. Murali</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College:   </a:t>
            </a:r>
            <a:r>
              <a:rPr lang="en-US" sz="2400" dirty="0">
                <a:latin typeface="Times New Roman" panose="02020603050405020304" pitchFamily="18" charset="0"/>
                <a:cs typeface="Times New Roman" panose="02020603050405020304" pitchFamily="18" charset="0"/>
              </a:rPr>
              <a:t>R S R ENGINEERING COLLEGE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Dept:       A</a:t>
            </a:r>
            <a:r>
              <a:rPr lang="en-US" sz="2400" dirty="0">
                <a:latin typeface="Times New Roman" panose="02020603050405020304" pitchFamily="18" charset="0"/>
                <a:cs typeface="Times New Roman" panose="02020603050405020304" pitchFamily="18" charset="0"/>
              </a:rPr>
              <a:t>rtificial Intelligence and Data Science</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231CD98D-82B1-66E4-CD94-C254F5B9D9DB}"/>
              </a:ext>
            </a:extLst>
          </p:cNvPr>
          <p:cNvSpPr txBox="1">
            <a:spLocks/>
          </p:cNvSpPr>
          <p:nvPr/>
        </p:nvSpPr>
        <p:spPr>
          <a:xfrm>
            <a:off x="1095054" y="5880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2060"/>
                </a:solidFill>
                <a:latin typeface="Arial"/>
                <a:cs typeface="Arial"/>
              </a:rPr>
              <a:t>CAPSTONE PROJECT</a:t>
            </a:r>
          </a:p>
          <a:p>
            <a:endParaRPr lang="en-US" sz="3200" b="1" dirty="0">
              <a:latin typeface="Times New Roman" panose="02020603050405020304" pitchFamily="18" charset="0"/>
              <a:cs typeface="Times New Roman" panose="02020603050405020304" pitchFamily="18" charset="0"/>
            </a:endParaRPr>
          </a:p>
        </p:txBody>
      </p:sp>
      <p:sp>
        <p:nvSpPr>
          <p:cNvPr id="7" name="Rectangle 6" hidden="1">
            <a:extLst>
              <a:ext uri="{FF2B5EF4-FFF2-40B4-BE49-F238E27FC236}">
                <a16:creationId xmlns:a16="http://schemas.microsoft.com/office/drawing/2014/main" id="{7DFAB2F9-E172-12D1-815B-118F8FEB1C66}"/>
              </a:ext>
            </a:extLst>
          </p:cNvPr>
          <p:cNvSpPr/>
          <p:nvPr/>
        </p:nvSpPr>
        <p:spPr>
          <a:xfrm>
            <a:off x="2589944" y="4038600"/>
            <a:ext cx="9020710" cy="2690971"/>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cxnSp>
        <p:nvCxnSpPr>
          <p:cNvPr id="6" name="Straight Connector 5">
            <a:extLst>
              <a:ext uri="{FF2B5EF4-FFF2-40B4-BE49-F238E27FC236}">
                <a16:creationId xmlns:a16="http://schemas.microsoft.com/office/drawing/2014/main" id="{C0C11CB4-D9DC-B9E0-78D3-59B7C4DDA31A}"/>
              </a:ext>
            </a:extLst>
          </p:cNvPr>
          <p:cNvCxnSpPr/>
          <p:nvPr/>
        </p:nvCxnSpPr>
        <p:spPr>
          <a:xfrm>
            <a:off x="1037690" y="2233667"/>
            <a:ext cx="10633753" cy="0"/>
          </a:xfrm>
          <a:prstGeom prst="line">
            <a:avLst/>
          </a:prstGeom>
          <a:effectLst>
            <a:reflection blurRad="6350" stA="50000" endA="300" endPos="55000" dir="5400000" sy="-100000" algn="bl" rotWithShape="0"/>
          </a:effectLst>
        </p:spPr>
        <p:style>
          <a:lnRef idx="3">
            <a:schemeClr val="accent4"/>
          </a:lnRef>
          <a:fillRef idx="0">
            <a:schemeClr val="accent4"/>
          </a:fillRef>
          <a:effectRef idx="2">
            <a:schemeClr val="accent4"/>
          </a:effectRef>
          <a:fontRef idx="minor">
            <a:schemeClr val="tx1"/>
          </a:fontRef>
        </p:style>
      </p:cxnSp>
      <p:cxnSp>
        <p:nvCxnSpPr>
          <p:cNvPr id="9" name="Straight Connector 8">
            <a:extLst>
              <a:ext uri="{FF2B5EF4-FFF2-40B4-BE49-F238E27FC236}">
                <a16:creationId xmlns:a16="http://schemas.microsoft.com/office/drawing/2014/main" id="{A5E240C8-A005-200E-BE92-6A794DD0045A}"/>
              </a:ext>
            </a:extLst>
          </p:cNvPr>
          <p:cNvCxnSpPr/>
          <p:nvPr/>
        </p:nvCxnSpPr>
        <p:spPr>
          <a:xfrm>
            <a:off x="838200" y="6421438"/>
            <a:ext cx="10633753" cy="0"/>
          </a:xfrm>
          <a:prstGeom prst="line">
            <a:avLst/>
          </a:prstGeom>
          <a:effectLst>
            <a:reflection blurRad="6350" stA="50000" endA="300" endPos="55000" dir="5400000" sy="-100000" algn="bl" rotWithShape="0"/>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189673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0A7A662-FBE1-F97F-914E-4798808000C4}"/>
              </a:ext>
            </a:extLst>
          </p:cNvPr>
          <p:cNvPicPr>
            <a:picLocks noGrp="1" noChangeAspect="1"/>
          </p:cNvPicPr>
          <p:nvPr>
            <p:ph idx="1"/>
          </p:nvPr>
        </p:nvPicPr>
        <p:blipFill>
          <a:blip r:embed="rId2"/>
          <a:stretch>
            <a:fillRect/>
          </a:stretch>
        </p:blipFill>
        <p:spPr>
          <a:xfrm>
            <a:off x="1041400" y="1143000"/>
            <a:ext cx="10172700" cy="4958378"/>
          </a:xfrm>
          <a:prstGeom prst="rect">
            <a:avLst/>
          </a:prstGeom>
        </p:spPr>
      </p:pic>
    </p:spTree>
    <p:extLst>
      <p:ext uri="{BB962C8B-B14F-4D97-AF65-F5344CB8AC3E}">
        <p14:creationId xmlns:p14="http://schemas.microsoft.com/office/powerpoint/2010/main" val="2074841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E328DF2-8668-8B2D-51A3-3EC87C35B47A}"/>
              </a:ext>
            </a:extLst>
          </p:cNvPr>
          <p:cNvPicPr>
            <a:picLocks noGrp="1" noChangeAspect="1"/>
          </p:cNvPicPr>
          <p:nvPr>
            <p:ph idx="1"/>
          </p:nvPr>
        </p:nvPicPr>
        <p:blipFill>
          <a:blip r:embed="rId2"/>
          <a:stretch>
            <a:fillRect/>
          </a:stretch>
        </p:blipFill>
        <p:spPr>
          <a:xfrm>
            <a:off x="1016000" y="1104900"/>
            <a:ext cx="9994900" cy="5072063"/>
          </a:xfrm>
          <a:prstGeom prst="rect">
            <a:avLst/>
          </a:prstGeom>
        </p:spPr>
      </p:pic>
    </p:spTree>
    <p:extLst>
      <p:ext uri="{BB962C8B-B14F-4D97-AF65-F5344CB8AC3E}">
        <p14:creationId xmlns:p14="http://schemas.microsoft.com/office/powerpoint/2010/main" val="3606763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80C91D8-863A-E72E-9BB4-DDC59BD46159}"/>
              </a:ext>
            </a:extLst>
          </p:cNvPr>
          <p:cNvPicPr>
            <a:picLocks noGrp="1" noChangeAspect="1"/>
          </p:cNvPicPr>
          <p:nvPr>
            <p:ph idx="1"/>
          </p:nvPr>
        </p:nvPicPr>
        <p:blipFill>
          <a:blip r:embed="rId2"/>
          <a:stretch>
            <a:fillRect/>
          </a:stretch>
        </p:blipFill>
        <p:spPr>
          <a:xfrm>
            <a:off x="965770" y="1253447"/>
            <a:ext cx="10120045" cy="4923516"/>
          </a:xfrm>
          <a:prstGeom prst="rect">
            <a:avLst/>
          </a:prstGeom>
        </p:spPr>
      </p:pic>
    </p:spTree>
    <p:extLst>
      <p:ext uri="{BB962C8B-B14F-4D97-AF65-F5344CB8AC3E}">
        <p14:creationId xmlns:p14="http://schemas.microsoft.com/office/powerpoint/2010/main" val="4229920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50F41-B656-D858-ECF4-76576C186B9C}"/>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46495A9F-E6C6-9866-CD47-E130237C55C5}"/>
              </a:ext>
            </a:extLst>
          </p:cNvPr>
          <p:cNvSpPr>
            <a:spLocks noGrp="1"/>
          </p:cNvSpPr>
          <p:nvPr>
            <p:ph idx="1"/>
          </p:nvPr>
        </p:nvSpPr>
        <p:spPr>
          <a:xfrm>
            <a:off x="838200" y="2246866"/>
            <a:ext cx="10515600" cy="4351338"/>
          </a:xfrm>
        </p:spPr>
        <p:txBody>
          <a:bodyPr>
            <a:normAutofit/>
          </a:bodyPr>
          <a:lstStyle/>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 lightweight and effective planner tool</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Helps students stay organized</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Can be extended with reminders and cloud sync</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Demonstrates practical use of web technologies</a:t>
            </a: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CE5055A2-D5FC-FFFC-5DF8-4271C4B9550F}"/>
              </a:ext>
            </a:extLst>
          </p:cNvPr>
          <p:cNvCxnSpPr/>
          <p:nvPr/>
        </p:nvCxnSpPr>
        <p:spPr>
          <a:xfrm>
            <a:off x="1002587" y="1753706"/>
            <a:ext cx="10351213"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79301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038E1-A9A4-9E29-95B8-F68B48524E65}"/>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94E963A2-F63F-D390-8679-6362787707BA}"/>
              </a:ext>
            </a:extLst>
          </p:cNvPr>
          <p:cNvSpPr>
            <a:spLocks noGrp="1"/>
          </p:cNvSpPr>
          <p:nvPr>
            <p:ph idx="1"/>
          </p:nvPr>
        </p:nvSpPr>
        <p:spPr>
          <a:xfrm>
            <a:off x="838200" y="2246865"/>
            <a:ext cx="10515600" cy="4351338"/>
          </a:xfrm>
        </p:spPr>
        <p:txBody>
          <a:bodyPr/>
          <a:lstStyle/>
          <a:p>
            <a:r>
              <a:rPr lang="en-IN" dirty="0">
                <a:solidFill>
                  <a:srgbClr val="0F0F0F"/>
                </a:solidFill>
                <a:ea typeface="+mn-lt"/>
                <a:cs typeface="+mn-lt"/>
              </a:rPr>
              <a:t>List and cite relevant sources, research papers, and articles that were instrumental in developing the proposed solution</a:t>
            </a:r>
          </a:p>
          <a:p>
            <a:pPr marL="305435" indent="-305435"/>
            <a:r>
              <a:rPr lang="en-IN" dirty="0">
                <a:hlinkClick r:id="rId2"/>
              </a:rPr>
              <a:t>NanthiniMoha/TNSDC-FWD-DIGITAL_PORTFOLIO</a:t>
            </a:r>
            <a:endParaRPr lang="en-IN" dirty="0"/>
          </a:p>
          <a:p>
            <a:pPr marL="305435" indent="-305435"/>
            <a:r>
              <a:rPr lang="en-US" dirty="0">
                <a:hlinkClick r:id="rId3"/>
              </a:rPr>
              <a:t>Get started with Bootstrap · Bootstrap v5.3</a:t>
            </a:r>
            <a:endParaRPr lang="en-IN" dirty="0"/>
          </a:p>
          <a:p>
            <a:endParaRPr lang="en-US" dirty="0"/>
          </a:p>
        </p:txBody>
      </p:sp>
      <p:cxnSp>
        <p:nvCxnSpPr>
          <p:cNvPr id="4" name="Straight Connector 3">
            <a:extLst>
              <a:ext uri="{FF2B5EF4-FFF2-40B4-BE49-F238E27FC236}">
                <a16:creationId xmlns:a16="http://schemas.microsoft.com/office/drawing/2014/main" id="{8C5F9338-869A-9781-FC50-9811505F0AA6}"/>
              </a:ext>
            </a:extLst>
          </p:cNvPr>
          <p:cNvCxnSpPr/>
          <p:nvPr/>
        </p:nvCxnSpPr>
        <p:spPr>
          <a:xfrm>
            <a:off x="1002587" y="1900719"/>
            <a:ext cx="10351213"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93906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4573A89-5B1F-CAE6-B45D-4D7CE3C9B214}"/>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39800" y="901701"/>
            <a:ext cx="10299700" cy="4795044"/>
          </a:xfrm>
        </p:spPr>
      </p:pic>
    </p:spTree>
    <p:extLst>
      <p:ext uri="{BB962C8B-B14F-4D97-AF65-F5344CB8AC3E}">
        <p14:creationId xmlns:p14="http://schemas.microsoft.com/office/powerpoint/2010/main" val="4072912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4A7DC-7AA0-09E7-503A-F2F5DF084D37}"/>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Outline</a:t>
            </a:r>
          </a:p>
        </p:txBody>
      </p:sp>
      <p:sp>
        <p:nvSpPr>
          <p:cNvPr id="5" name="Content Placeholder 4">
            <a:extLst>
              <a:ext uri="{FF2B5EF4-FFF2-40B4-BE49-F238E27FC236}">
                <a16:creationId xmlns:a16="http://schemas.microsoft.com/office/drawing/2014/main" id="{4D78A57A-1DCB-6EA2-A661-B0ADD088E328}"/>
              </a:ext>
            </a:extLst>
          </p:cNvPr>
          <p:cNvSpPr>
            <a:spLocks noGrp="1"/>
          </p:cNvSpPr>
          <p:nvPr>
            <p:ph idx="1"/>
          </p:nvPr>
        </p:nvSpPr>
        <p:spPr>
          <a:xfrm>
            <a:off x="1002587" y="2113301"/>
            <a:ext cx="10515600" cy="3424470"/>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System development and approaches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Algorithm &amp; deployments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Results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Reference </a:t>
            </a:r>
          </a:p>
        </p:txBody>
      </p:sp>
      <p:cxnSp>
        <p:nvCxnSpPr>
          <p:cNvPr id="4" name="Straight Connector 3">
            <a:extLst>
              <a:ext uri="{FF2B5EF4-FFF2-40B4-BE49-F238E27FC236}">
                <a16:creationId xmlns:a16="http://schemas.microsoft.com/office/drawing/2014/main" id="{6009832E-FC87-6246-FF29-E8EB9F4A684E}"/>
              </a:ext>
            </a:extLst>
          </p:cNvPr>
          <p:cNvCxnSpPr/>
          <p:nvPr/>
        </p:nvCxnSpPr>
        <p:spPr>
          <a:xfrm>
            <a:off x="1002587" y="1910993"/>
            <a:ext cx="10351213"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859049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08474-F89D-96CB-1291-FF23A241D5EF}"/>
              </a:ext>
            </a:extLst>
          </p:cNvPr>
          <p:cNvSpPr>
            <a:spLocks noGrp="1"/>
          </p:cNvSpPr>
          <p:nvPr>
            <p:ph type="title"/>
          </p:nvPr>
        </p:nvSpPr>
        <p:spPr>
          <a:xfrm>
            <a:off x="1295402" y="596852"/>
            <a:ext cx="9601196" cy="1303867"/>
          </a:xfrm>
        </p:spPr>
        <p:txBody>
          <a:bodyPr>
            <a:normAutofit/>
          </a:bodyPr>
          <a:lstStyle/>
          <a:p>
            <a:pPr algn="ctr"/>
            <a:r>
              <a:rPr lang="en-US" sz="3200" b="1" dirty="0">
                <a:latin typeface="Times New Roman" panose="02020603050405020304" pitchFamily="18" charset="0"/>
                <a:cs typeface="Times New Roman" panose="02020603050405020304" pitchFamily="18" charset="0"/>
              </a:rPr>
              <a:t>Problem statement </a:t>
            </a:r>
          </a:p>
        </p:txBody>
      </p:sp>
      <p:sp>
        <p:nvSpPr>
          <p:cNvPr id="3" name="Content Placeholder 2">
            <a:extLst>
              <a:ext uri="{FF2B5EF4-FFF2-40B4-BE49-F238E27FC236}">
                <a16:creationId xmlns:a16="http://schemas.microsoft.com/office/drawing/2014/main" id="{FA9E8E1D-903A-7B69-F189-D48F6163D232}"/>
              </a:ext>
            </a:extLst>
          </p:cNvPr>
          <p:cNvSpPr>
            <a:spLocks noGrp="1"/>
          </p:cNvSpPr>
          <p:nvPr>
            <p:ph idx="1"/>
          </p:nvPr>
        </p:nvSpPr>
        <p:spPr>
          <a:xfrm>
            <a:off x="965771" y="2657832"/>
            <a:ext cx="10284431" cy="4351338"/>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students often face challenges in organizing study schedules and tracking academic task. this planner helps users crest, view, and manage study goals with reminder and visual timelines. The goals is to boost productivity and time management .tasks and progress can be saved locally.</a:t>
            </a:r>
          </a:p>
        </p:txBody>
      </p:sp>
      <p:cxnSp>
        <p:nvCxnSpPr>
          <p:cNvPr id="4" name="Straight Connector 3">
            <a:extLst>
              <a:ext uri="{FF2B5EF4-FFF2-40B4-BE49-F238E27FC236}">
                <a16:creationId xmlns:a16="http://schemas.microsoft.com/office/drawing/2014/main" id="{8A90E973-9E25-E06D-0954-5A223182F5F6}"/>
              </a:ext>
            </a:extLst>
          </p:cNvPr>
          <p:cNvCxnSpPr/>
          <p:nvPr/>
        </p:nvCxnSpPr>
        <p:spPr>
          <a:xfrm>
            <a:off x="1002587" y="1900719"/>
            <a:ext cx="10351213"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91128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F1C97-DA66-1937-C3C4-B2FB85D544E9}"/>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System approaches</a:t>
            </a:r>
          </a:p>
        </p:txBody>
      </p:sp>
      <p:sp>
        <p:nvSpPr>
          <p:cNvPr id="3" name="Content Placeholder 2">
            <a:extLst>
              <a:ext uri="{FF2B5EF4-FFF2-40B4-BE49-F238E27FC236}">
                <a16:creationId xmlns:a16="http://schemas.microsoft.com/office/drawing/2014/main" id="{D4DC5EB1-8348-512C-8BC7-F0B387DED3E5}"/>
              </a:ext>
            </a:extLst>
          </p:cNvPr>
          <p:cNvSpPr>
            <a:spLocks noGrp="1"/>
          </p:cNvSpPr>
          <p:nvPr>
            <p:ph idx="1"/>
          </p:nvPr>
        </p:nvSpPr>
        <p:spPr>
          <a:xfrm>
            <a:off x="838200" y="2506662"/>
            <a:ext cx="10515600" cy="4351338"/>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web-based study planner for task management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Built using HTML, CSS, and JavaScript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Local storage used to save tasks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Features: Add, complete, delete tasks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Timeline visualization for due dates</a:t>
            </a:r>
          </a:p>
          <a:p>
            <a:endParaRPr lang="en-US" sz="24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BE11D92B-AD6F-CFD0-3392-50383F4BEA83}"/>
              </a:ext>
            </a:extLst>
          </p:cNvPr>
          <p:cNvCxnSpPr/>
          <p:nvPr/>
        </p:nvCxnSpPr>
        <p:spPr>
          <a:xfrm>
            <a:off x="1002587" y="1900719"/>
            <a:ext cx="10351213"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288257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59E82-5F42-D121-DCCC-44175C9B1442}"/>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Algorithm &amp; Deployment</a:t>
            </a:r>
          </a:p>
        </p:txBody>
      </p:sp>
      <p:sp>
        <p:nvSpPr>
          <p:cNvPr id="3" name="Content Placeholder 2">
            <a:extLst>
              <a:ext uri="{FF2B5EF4-FFF2-40B4-BE49-F238E27FC236}">
                <a16:creationId xmlns:a16="http://schemas.microsoft.com/office/drawing/2014/main" id="{DF49969F-99AA-A096-40BB-F681414F194D}"/>
              </a:ext>
            </a:extLst>
          </p:cNvPr>
          <p:cNvSpPr>
            <a:spLocks noGrp="1"/>
          </p:cNvSpPr>
          <p:nvPr>
            <p:ph idx="1"/>
          </p:nvPr>
        </p:nvSpPr>
        <p:spPr>
          <a:xfrm>
            <a:off x="1500884" y="2104868"/>
            <a:ext cx="9601196" cy="3967159"/>
          </a:xfrm>
        </p:spPr>
        <p:txBody>
          <a:bodyPr>
            <a:normAutofit lnSpcReduction="10000"/>
          </a:bodyPr>
          <a:lstStyle/>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User submits task (title, subject, deadline)</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Task saved in local Storage</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Tasks rendered in task list with complete/delete options</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Tasks sorted by deadline and shown in timeline</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Status updated dynamically (✅Done / ⏳ Pending)</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Client-side application (no backend required)</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Runs in any modern web browser</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Can be deployed using GitHub Pages, Netlify</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Requires only HTML, CSS, and JS files</a:t>
            </a:r>
          </a:p>
          <a:p>
            <a:endParaRPr lang="en-US" dirty="0"/>
          </a:p>
        </p:txBody>
      </p:sp>
      <p:cxnSp>
        <p:nvCxnSpPr>
          <p:cNvPr id="4" name="Straight Connector 3">
            <a:extLst>
              <a:ext uri="{FF2B5EF4-FFF2-40B4-BE49-F238E27FC236}">
                <a16:creationId xmlns:a16="http://schemas.microsoft.com/office/drawing/2014/main" id="{15C51279-C5B8-6CF3-6BAD-015F92A2A4D1}"/>
              </a:ext>
            </a:extLst>
          </p:cNvPr>
          <p:cNvCxnSpPr/>
          <p:nvPr/>
        </p:nvCxnSpPr>
        <p:spPr>
          <a:xfrm>
            <a:off x="1002587" y="1910993"/>
            <a:ext cx="10351213"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774155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A1A60-FCF1-F3B4-385E-AC60ADB2A5A1}"/>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Results &amp; Screenshots</a:t>
            </a:r>
          </a:p>
        </p:txBody>
      </p:sp>
      <p:sp>
        <p:nvSpPr>
          <p:cNvPr id="3" name="Content Placeholder 2">
            <a:extLst>
              <a:ext uri="{FF2B5EF4-FFF2-40B4-BE49-F238E27FC236}">
                <a16:creationId xmlns:a16="http://schemas.microsoft.com/office/drawing/2014/main" id="{8653F92C-D663-5C19-7D99-E063987D3A20}"/>
              </a:ext>
            </a:extLst>
          </p:cNvPr>
          <p:cNvSpPr>
            <a:spLocks noGrp="1"/>
          </p:cNvSpPr>
          <p:nvPr>
            <p:ph idx="1"/>
          </p:nvPr>
        </p:nvSpPr>
        <p:spPr>
          <a:xfrm>
            <a:off x="1053957" y="2750298"/>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Successfully manages study tasks</a:t>
            </a:r>
          </a:p>
          <a:p>
            <a:r>
              <a:rPr lang="en-US" sz="2400" dirty="0">
                <a:latin typeface="Times New Roman" panose="02020603050405020304" pitchFamily="18" charset="0"/>
                <a:cs typeface="Times New Roman" panose="02020603050405020304" pitchFamily="18" charset="0"/>
              </a:rPr>
              <a:t>Provides visual timeline for deadlines</a:t>
            </a:r>
          </a:p>
          <a:p>
            <a:r>
              <a:rPr lang="en-US" sz="2400" dirty="0">
                <a:latin typeface="Times New Roman" panose="02020603050405020304" pitchFamily="18" charset="0"/>
                <a:cs typeface="Times New Roman" panose="02020603050405020304" pitchFamily="18" charset="0"/>
              </a:rPr>
              <a:t>Tasks persist using local storage</a:t>
            </a:r>
          </a:p>
          <a:p>
            <a:r>
              <a:rPr lang="en-US" sz="2400" dirty="0">
                <a:latin typeface="Times New Roman" panose="02020603050405020304" pitchFamily="18" charset="0"/>
                <a:cs typeface="Times New Roman" panose="02020603050405020304" pitchFamily="18" charset="0"/>
              </a:rPr>
              <a:t>Simple, responsive, and user-friendly UI</a:t>
            </a:r>
          </a:p>
          <a:p>
            <a:r>
              <a:rPr lang="en-US" sz="2400" dirty="0"/>
              <a:t>GitHub link:  </a:t>
            </a:r>
            <a:r>
              <a:rPr lang="en-US" sz="2400" dirty="0">
                <a:solidFill>
                  <a:srgbClr val="FF0000"/>
                </a:solidFill>
                <a:hlinkClick r:id="rId2"/>
              </a:rPr>
              <a:t>https://github.com/muralipasupuleti42-cmyk/smart-study-planner</a:t>
            </a:r>
            <a:endParaRPr lang="en-US" sz="2400" dirty="0">
              <a:solidFill>
                <a:srgbClr val="FF0000"/>
              </a:solidFill>
            </a:endParaRPr>
          </a:p>
        </p:txBody>
      </p:sp>
      <p:cxnSp>
        <p:nvCxnSpPr>
          <p:cNvPr id="4" name="Straight Connector 3">
            <a:extLst>
              <a:ext uri="{FF2B5EF4-FFF2-40B4-BE49-F238E27FC236}">
                <a16:creationId xmlns:a16="http://schemas.microsoft.com/office/drawing/2014/main" id="{5F1A8729-6D04-7373-CCC3-AE01D3E99BA9}"/>
              </a:ext>
            </a:extLst>
          </p:cNvPr>
          <p:cNvCxnSpPr/>
          <p:nvPr/>
        </p:nvCxnSpPr>
        <p:spPr>
          <a:xfrm>
            <a:off x="1002587" y="1900719"/>
            <a:ext cx="10351213"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823120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3F6BE2D-088D-9767-EA06-282820AC4945}"/>
              </a:ext>
            </a:extLst>
          </p:cNvPr>
          <p:cNvPicPr>
            <a:picLocks noChangeAspect="1"/>
          </p:cNvPicPr>
          <p:nvPr/>
        </p:nvPicPr>
        <p:blipFill>
          <a:blip r:embed="rId2"/>
          <a:stretch>
            <a:fillRect/>
          </a:stretch>
        </p:blipFill>
        <p:spPr>
          <a:xfrm>
            <a:off x="1212351" y="1438382"/>
            <a:ext cx="9791271" cy="5054494"/>
          </a:xfrm>
          <a:prstGeom prst="rect">
            <a:avLst/>
          </a:prstGeom>
        </p:spPr>
      </p:pic>
      <p:sp>
        <p:nvSpPr>
          <p:cNvPr id="3" name="TextBox 2">
            <a:extLst>
              <a:ext uri="{FF2B5EF4-FFF2-40B4-BE49-F238E27FC236}">
                <a16:creationId xmlns:a16="http://schemas.microsoft.com/office/drawing/2014/main" id="{B1F1BFD2-B86F-8697-4D8E-7AC68BF1B6C0}"/>
              </a:ext>
            </a:extLst>
          </p:cNvPr>
          <p:cNvSpPr txBox="1"/>
          <p:nvPr/>
        </p:nvSpPr>
        <p:spPr>
          <a:xfrm>
            <a:off x="1086491" y="765895"/>
            <a:ext cx="10019873"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GitHub link:  </a:t>
            </a:r>
            <a:r>
              <a:rPr lang="en-US" sz="2400" dirty="0">
                <a:solidFill>
                  <a:srgbClr val="FF0000"/>
                </a:solidFill>
                <a:latin typeface="Times New Roman" panose="02020603050405020304" pitchFamily="18" charset="0"/>
                <a:cs typeface="Times New Roman" panose="02020603050405020304" pitchFamily="18" charset="0"/>
                <a:hlinkClick r:id="rId3"/>
              </a:rPr>
              <a:t>https://github.com/muralipasupuleti42-cmyk/smart-study-planner</a:t>
            </a:r>
            <a:endParaRPr lang="en-US"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9306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5691B2C-48F9-957F-A5AE-A3797FCCCB9A}"/>
              </a:ext>
            </a:extLst>
          </p:cNvPr>
          <p:cNvPicPr>
            <a:picLocks noGrp="1" noChangeAspect="1"/>
          </p:cNvPicPr>
          <p:nvPr>
            <p:ph idx="1"/>
          </p:nvPr>
        </p:nvPicPr>
        <p:blipFill>
          <a:blip r:embed="rId2"/>
          <a:stretch>
            <a:fillRect/>
          </a:stretch>
        </p:blipFill>
        <p:spPr>
          <a:xfrm>
            <a:off x="1222015" y="689607"/>
            <a:ext cx="9747969" cy="5478786"/>
          </a:xfrm>
          <a:prstGeom prst="rect">
            <a:avLst/>
          </a:prstGeom>
        </p:spPr>
      </p:pic>
    </p:spTree>
    <p:extLst>
      <p:ext uri="{BB962C8B-B14F-4D97-AF65-F5344CB8AC3E}">
        <p14:creationId xmlns:p14="http://schemas.microsoft.com/office/powerpoint/2010/main" val="4207877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828B307-AD21-B219-C743-04D02E6396B3}"/>
              </a:ext>
            </a:extLst>
          </p:cNvPr>
          <p:cNvPicPr>
            <a:picLocks noGrp="1" noChangeAspect="1"/>
          </p:cNvPicPr>
          <p:nvPr>
            <p:ph idx="1"/>
          </p:nvPr>
        </p:nvPicPr>
        <p:blipFill>
          <a:blip r:embed="rId2"/>
          <a:stretch>
            <a:fillRect/>
          </a:stretch>
        </p:blipFill>
        <p:spPr>
          <a:xfrm>
            <a:off x="1097745" y="1037690"/>
            <a:ext cx="9996509" cy="5118725"/>
          </a:xfrm>
          <a:prstGeom prst="rect">
            <a:avLst/>
          </a:prstGeom>
        </p:spPr>
      </p:pic>
    </p:spTree>
    <p:extLst>
      <p:ext uri="{BB962C8B-B14F-4D97-AF65-F5344CB8AC3E}">
        <p14:creationId xmlns:p14="http://schemas.microsoft.com/office/powerpoint/2010/main" val="4214886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TotalTime>
  <Words>316</Words>
  <Application>Microsoft Office PowerPoint</Application>
  <PresentationFormat>Widescreen</PresentationFormat>
  <Paragraphs>45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SMART STUDY PLANNER </vt:lpstr>
      <vt:lpstr>Outline</vt:lpstr>
      <vt:lpstr>Problem statement </vt:lpstr>
      <vt:lpstr>System approaches</vt:lpstr>
      <vt:lpstr>Algorithm &amp; Deployment</vt:lpstr>
      <vt:lpstr>Results &amp; Screenshots</vt:lpstr>
      <vt:lpstr>PowerPoint Presentation</vt:lpstr>
      <vt:lpstr>PowerPoint Presentation</vt:lpstr>
      <vt:lpstr>PowerPoint Presentation</vt:lpstr>
      <vt:lpstr>PowerPoint Presentation</vt:lpstr>
      <vt:lpstr>PowerPoint Presentation</vt:lpstr>
      <vt:lpstr>PowerPoint Presentation</vt:lpstr>
      <vt:lpstr>Conclusion</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Murali P</dc:creator>
  <cp:lastModifiedBy>Murali P</cp:lastModifiedBy>
  <cp:revision>8</cp:revision>
  <dcterms:created xsi:type="dcterms:W3CDTF">2025-09-20T09:09:09Z</dcterms:created>
  <dcterms:modified xsi:type="dcterms:W3CDTF">2025-09-26T05:49:40Z</dcterms:modified>
</cp:coreProperties>
</file>