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5F97-067D-4873-B837-1CDF51475DA6}" type="datetimeFigureOut">
              <a:rPr lang="en-US" smtClean="0"/>
              <a:t>5/10/2016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335C-770D-4702-B8BB-6F6163E6F0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802" y="642918"/>
            <a:ext cx="370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.This Is Splash Screen Of Application</a:t>
            </a:r>
            <a:endParaRPr lang="en-IN" dirty="0"/>
          </a:p>
        </p:txBody>
      </p:sp>
      <p:pic>
        <p:nvPicPr>
          <p:cNvPr id="5" name="Picture 4" descr="Screenshot_2016-05-09-14-03-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1357298"/>
            <a:ext cx="3071821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5.B Questionnaire Second Screen</a:t>
            </a:r>
            <a:endParaRPr lang="en-IN" sz="1500" dirty="0"/>
          </a:p>
        </p:txBody>
      </p:sp>
      <p:pic>
        <p:nvPicPr>
          <p:cNvPr id="4" name="Content Placeholder 3" descr="Screenshot_2016-05-10-11-34-5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5.C </a:t>
            </a:r>
            <a:r>
              <a:rPr lang="en-IN" sz="1600" dirty="0" smtClean="0"/>
              <a:t>Questionnaire Third Screen</a:t>
            </a:r>
            <a:endParaRPr lang="en-IN" sz="1500" dirty="0"/>
          </a:p>
        </p:txBody>
      </p:sp>
      <p:pic>
        <p:nvPicPr>
          <p:cNvPr id="4" name="Content Placeholder 3" descr="Screenshot_2016-05-10-11-35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5.D </a:t>
            </a:r>
            <a:r>
              <a:rPr lang="en-IN" sz="1600" dirty="0" smtClean="0"/>
              <a:t>Questionnaire Fourth Screen</a:t>
            </a:r>
            <a:endParaRPr lang="en-IN" sz="1500" dirty="0"/>
          </a:p>
        </p:txBody>
      </p:sp>
      <p:pic>
        <p:nvPicPr>
          <p:cNvPr id="4" name="Content Placeholder 3" descr="Screenshot_2016-05-10-11-35-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5.E </a:t>
            </a:r>
            <a:r>
              <a:rPr lang="en-IN" sz="1600" dirty="0" smtClean="0"/>
              <a:t>Questionnaire Fifth  Screen</a:t>
            </a:r>
            <a:endParaRPr lang="en-IN" sz="1500" dirty="0"/>
          </a:p>
        </p:txBody>
      </p:sp>
      <p:pic>
        <p:nvPicPr>
          <p:cNvPr id="4" name="Content Placeholder 3" descr="Screenshot_2016-05-10-11-35-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5.F Pin And Confirm Pin Functionality In </a:t>
            </a:r>
            <a:r>
              <a:rPr lang="en-IN" sz="1600" dirty="0" smtClean="0"/>
              <a:t>Questionnaire Fifth Screen</a:t>
            </a:r>
            <a:endParaRPr lang="en-IN" sz="1500" dirty="0"/>
          </a:p>
        </p:txBody>
      </p:sp>
      <p:pic>
        <p:nvPicPr>
          <p:cNvPr id="4" name="Content Placeholder 3" descr="Screenshot_2016-05-09-14-06-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1500" dirty="0" smtClean="0"/>
              <a:t>6.A Home screen with Discovery Tab</a:t>
            </a:r>
            <a:endParaRPr lang="en-IN" sz="1500" dirty="0"/>
          </a:p>
        </p:txBody>
      </p:sp>
      <p:pic>
        <p:nvPicPr>
          <p:cNvPr id="4" name="Content Placeholder 3" descr="Screenshot_2016-05-10-11-35-5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43050"/>
            <a:ext cx="2545854" cy="4525963"/>
          </a:xfrm>
        </p:spPr>
      </p:pic>
      <p:pic>
        <p:nvPicPr>
          <p:cNvPr id="5" name="Picture 4" descr="Screenshot_2016-05-10-11-36-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1643050"/>
            <a:ext cx="2714644" cy="4500594"/>
          </a:xfrm>
          <a:prstGeom prst="rect">
            <a:avLst/>
          </a:prstGeom>
        </p:spPr>
      </p:pic>
      <p:pic>
        <p:nvPicPr>
          <p:cNvPr id="6" name="Picture 5" descr="Screenshot_2016-05-10-11-36-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1643050"/>
            <a:ext cx="2571768" cy="4500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1285860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 Discovery Peoples Fragment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868" y="1285860"/>
            <a:ext cx="2275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 Discovery Mentors Fragment</a:t>
            </a: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5074" y="1142984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 Discovery Service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Prividers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Fragment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6.B  Home screen with Favorites Tab </a:t>
            </a:r>
            <a:endParaRPr lang="en-IN" sz="1500" dirty="0"/>
          </a:p>
        </p:txBody>
      </p:sp>
      <p:pic>
        <p:nvPicPr>
          <p:cNvPr id="4" name="Content Placeholder 3" descr="Screenshot_2016-05-10-11-36-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928802"/>
            <a:ext cx="2545854" cy="4525963"/>
          </a:xfrm>
        </p:spPr>
      </p:pic>
      <p:pic>
        <p:nvPicPr>
          <p:cNvPr id="5" name="Picture 4" descr="Screenshot_2016-05-10-11-36-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1928802"/>
            <a:ext cx="2571768" cy="4500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8728" y="1571612"/>
            <a:ext cx="2245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Favorites With Peoples Fragment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42" y="1571612"/>
            <a:ext cx="238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Favorites With Startups Fragment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6.C   Home screen with Chat Tab </a:t>
            </a:r>
            <a:endParaRPr lang="en-IN" sz="1500" dirty="0"/>
          </a:p>
        </p:txBody>
      </p:sp>
      <p:pic>
        <p:nvPicPr>
          <p:cNvPr id="4" name="Content Placeholder 3" descr="Screenshot_2016-05-10-11-36-5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992" y="1571612"/>
            <a:ext cx="2545854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6.D  Home screen with </a:t>
            </a:r>
            <a:r>
              <a:rPr lang="en-US" sz="1500" dirty="0" err="1" smtClean="0"/>
              <a:t>Shedule</a:t>
            </a:r>
            <a:r>
              <a:rPr lang="en-US" sz="1500" dirty="0" smtClean="0"/>
              <a:t> Tab </a:t>
            </a:r>
            <a:endParaRPr lang="en-IN" sz="1500" dirty="0"/>
          </a:p>
        </p:txBody>
      </p:sp>
      <p:pic>
        <p:nvPicPr>
          <p:cNvPr id="4" name="Content Placeholder 3" descr="Screenshot_2016-05-10-11-37-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6.E  Home screen with Leader Board Tab </a:t>
            </a:r>
            <a:endParaRPr lang="en-IN" sz="1500" dirty="0"/>
          </a:p>
        </p:txBody>
      </p:sp>
      <p:pic>
        <p:nvPicPr>
          <p:cNvPr id="4" name="Content Placeholder 3" descr="Screenshot_2016-05-10-11-37-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78" y="1571612"/>
            <a:ext cx="2545854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782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.Login Screen If network is Not Connected will be Show </a:t>
            </a:r>
            <a:r>
              <a:rPr lang="en-US" dirty="0" err="1" smtClean="0"/>
              <a:t>AlertDailog</a:t>
            </a:r>
            <a:r>
              <a:rPr lang="en-US" dirty="0" smtClean="0"/>
              <a:t> with Settings</a:t>
            </a:r>
            <a:endParaRPr lang="en-IN" dirty="0"/>
          </a:p>
        </p:txBody>
      </p:sp>
      <p:pic>
        <p:nvPicPr>
          <p:cNvPr id="5" name="Picture 4" descr="Screenshot_2016-05-10-11-39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1214422"/>
            <a:ext cx="3143272" cy="521497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6.E.1  Home screen with Leader Board Tab </a:t>
            </a:r>
            <a:endParaRPr lang="en-IN" sz="1500" dirty="0"/>
          </a:p>
        </p:txBody>
      </p:sp>
      <p:pic>
        <p:nvPicPr>
          <p:cNvPr id="4" name="Content Placeholder 3" descr="Screenshot_2016-05-10-11-37-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2928926" y="1285860"/>
            <a:ext cx="3409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If We Click On Spinner Will be Show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Events.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7. When We Click On Options Menu Showing </a:t>
            </a:r>
            <a:r>
              <a:rPr lang="en-US" sz="1500" dirty="0" err="1" smtClean="0"/>
              <a:t>No.of</a:t>
            </a:r>
            <a:r>
              <a:rPr lang="en-US" sz="1500" dirty="0" smtClean="0"/>
              <a:t> Options</a:t>
            </a:r>
            <a:endParaRPr lang="en-IN" sz="1500" dirty="0"/>
          </a:p>
        </p:txBody>
      </p:sp>
      <p:pic>
        <p:nvPicPr>
          <p:cNvPr id="4" name="Content Placeholder 3" descr="Screenshot_2016-05-10-11-37-5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7.A This is A My Profile Activity Screen</a:t>
            </a:r>
            <a:endParaRPr lang="en-IN" sz="1500" dirty="0"/>
          </a:p>
        </p:txBody>
      </p:sp>
      <p:pic>
        <p:nvPicPr>
          <p:cNvPr id="4" name="Content Placeholder 3" descr="Screenshot_2016-05-10-11-37-5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1857356" y="1285860"/>
            <a:ext cx="5384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If We Want Upload Profile Click On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Actionbar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then showing upload Profile Screen.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7.A.1 Upload Profile Screen </a:t>
            </a:r>
            <a:endParaRPr lang="en-IN" sz="1500" dirty="0"/>
          </a:p>
        </p:txBody>
      </p:sp>
      <p:pic>
        <p:nvPicPr>
          <p:cNvPr id="4" name="Content Placeholder 3" descr="Screenshot_2016-05-10-11-38-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7.B My Ideas Screen</a:t>
            </a:r>
            <a:endParaRPr lang="en-IN" sz="1500" dirty="0"/>
          </a:p>
        </p:txBody>
      </p:sp>
      <p:pic>
        <p:nvPicPr>
          <p:cNvPr id="4" name="Content Placeholder 3" descr="Screenshot_2016-05-10-11-38-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1857356" y="1285860"/>
            <a:ext cx="498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If We Want Add new Idea Click On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Actionbar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then showing New Idea Screen.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7.B.1  Add New Idea Screen</a:t>
            </a:r>
            <a:endParaRPr lang="en-IN" sz="1500" dirty="0"/>
          </a:p>
        </p:txBody>
      </p:sp>
      <p:pic>
        <p:nvPicPr>
          <p:cNvPr id="4" name="Content Placeholder 3" descr="Screenshot_2016-05-10-11-38-2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8 If Click On Logout its Asking Confirmation With </a:t>
            </a:r>
            <a:r>
              <a:rPr lang="en-US" sz="1500" dirty="0" err="1" smtClean="0"/>
              <a:t>Alertdailog</a:t>
            </a:r>
            <a:r>
              <a:rPr lang="en-US" sz="1500" dirty="0" smtClean="0"/>
              <a:t>.</a:t>
            </a:r>
            <a:endParaRPr lang="en-IN" sz="1500" dirty="0"/>
          </a:p>
        </p:txBody>
      </p:sp>
      <p:pic>
        <p:nvPicPr>
          <p:cNvPr id="4" name="Content Placeholder 3" descr="Screenshot_2016-05-10-11-39-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8 If Click Back button in Login Screen its Asking Confirmation With </a:t>
            </a:r>
            <a:r>
              <a:rPr lang="en-US" sz="1500" dirty="0" err="1" smtClean="0"/>
              <a:t>Alertdailog</a:t>
            </a:r>
            <a:r>
              <a:rPr lang="en-US" sz="1500" dirty="0" smtClean="0"/>
              <a:t>.</a:t>
            </a:r>
            <a:endParaRPr lang="en-IN" sz="1500" dirty="0"/>
          </a:p>
        </p:txBody>
      </p:sp>
      <p:pic>
        <p:nvPicPr>
          <p:cNvPr id="4" name="Content Placeholder 3" descr="Screenshot_2016-05-10-11-39-2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3. Login Screen</a:t>
            </a:r>
            <a:endParaRPr lang="en-IN" sz="1400" dirty="0"/>
          </a:p>
        </p:txBody>
      </p:sp>
      <p:pic>
        <p:nvPicPr>
          <p:cNvPr id="4" name="Content Placeholder 3" descr="Screenshot_2016-04-25-15-40-3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3.A  If Enter Wrong Number Will be Show </a:t>
            </a:r>
            <a:r>
              <a:rPr lang="en-US" sz="1500" dirty="0" err="1" smtClean="0"/>
              <a:t>AlertDialog</a:t>
            </a:r>
            <a:endParaRPr lang="en-IN" sz="1500" dirty="0"/>
          </a:p>
        </p:txBody>
      </p:sp>
      <p:pic>
        <p:nvPicPr>
          <p:cNvPr id="4" name="Content Placeholder 3" descr="Screenshot_2016-05-09-14-03-5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3.B If Enter Wrong pin will show </a:t>
            </a:r>
            <a:r>
              <a:rPr lang="en-US" sz="1500" dirty="0" err="1" smtClean="0"/>
              <a:t>AlertDialog</a:t>
            </a:r>
            <a:r>
              <a:rPr lang="en-US" sz="1500" dirty="0" smtClean="0"/>
              <a:t>.</a:t>
            </a:r>
            <a:endParaRPr lang="en-IN" sz="1500" dirty="0"/>
          </a:p>
        </p:txBody>
      </p:sp>
      <p:pic>
        <p:nvPicPr>
          <p:cNvPr id="4" name="Content Placeholder 3" descr="Screenshot_2016-05-09-14-04-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3.C After Enter credentials have Attempting Login</a:t>
            </a:r>
            <a:endParaRPr lang="en-IN" sz="1500" dirty="0"/>
          </a:p>
        </p:txBody>
      </p:sp>
      <p:pic>
        <p:nvPicPr>
          <p:cNvPr id="4" name="Content Placeholder 3" descr="Screenshot_2016-05-09-14-06-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4. Forgot Pin Screen.</a:t>
            </a:r>
            <a:endParaRPr lang="en-IN" sz="1500" dirty="0"/>
          </a:p>
        </p:txBody>
      </p:sp>
      <p:pic>
        <p:nvPicPr>
          <p:cNvPr id="4" name="Content Placeholder 3" descr="Screenshot_2016-05-09-14-04-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5. Registration Personal Information Screen</a:t>
            </a:r>
            <a:endParaRPr lang="en-IN" sz="1500" dirty="0"/>
          </a:p>
        </p:txBody>
      </p:sp>
      <p:pic>
        <p:nvPicPr>
          <p:cNvPr id="4" name="Content Placeholder 3" descr="Screenshot_2016-05-10-11-34-2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5.A  </a:t>
            </a:r>
            <a:r>
              <a:rPr lang="en-IN" sz="1600" dirty="0" smtClean="0"/>
              <a:t>Questionnaire First Screen</a:t>
            </a:r>
            <a:endParaRPr lang="en-IN" sz="1500" dirty="0"/>
          </a:p>
        </p:txBody>
      </p:sp>
      <p:pic>
        <p:nvPicPr>
          <p:cNvPr id="4" name="Content Placeholder 3" descr="Screenshot_2016-05-10-11-34-5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250</Words>
  <Application>Microsoft Office PowerPoint</Application>
  <PresentationFormat>On-screen Show (4:3)</PresentationFormat>
  <Paragraphs>35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3. Login Screen</vt:lpstr>
      <vt:lpstr>3.A  If Enter Wrong Number Will be Show AlertDialog</vt:lpstr>
      <vt:lpstr>3.B If Enter Wrong pin will show AlertDialog.</vt:lpstr>
      <vt:lpstr>3.C After Enter credentials have Attempting Login</vt:lpstr>
      <vt:lpstr>4. Forgot Pin Screen.</vt:lpstr>
      <vt:lpstr>5. Registration Personal Information Screen</vt:lpstr>
      <vt:lpstr>5.A  Questionnaire First Screen</vt:lpstr>
      <vt:lpstr>5.B Questionnaire Second Screen</vt:lpstr>
      <vt:lpstr>5.C Questionnaire Third Screen</vt:lpstr>
      <vt:lpstr>5.D Questionnaire Fourth Screen</vt:lpstr>
      <vt:lpstr>5.E Questionnaire Fifth  Screen</vt:lpstr>
      <vt:lpstr>5.F Pin And Confirm Pin Functionality In Questionnaire Fifth Screen</vt:lpstr>
      <vt:lpstr>6.A Home screen with Discovery Tab</vt:lpstr>
      <vt:lpstr>6.B  Home screen with Favorites Tab </vt:lpstr>
      <vt:lpstr>6.C   Home screen with Chat Tab </vt:lpstr>
      <vt:lpstr>6.D  Home screen with Shedule Tab </vt:lpstr>
      <vt:lpstr>6.E  Home screen with Leader Board Tab </vt:lpstr>
      <vt:lpstr>6.E.1  Home screen with Leader Board Tab </vt:lpstr>
      <vt:lpstr>7. When We Click On Options Menu Showing No.of Options</vt:lpstr>
      <vt:lpstr>7.A This is A My Profile Activity Screen</vt:lpstr>
      <vt:lpstr>7.A.1 Upload Profile Screen </vt:lpstr>
      <vt:lpstr>7.B My Ideas Screen</vt:lpstr>
      <vt:lpstr>7.B.1  Add New Idea Screen</vt:lpstr>
      <vt:lpstr>8 If Click On Logout its Asking Confirmation With Alertdailog.</vt:lpstr>
      <vt:lpstr>8 If Click Back button in Login Screen its Asking Confirmation With Alertdailog.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Hariprahlad</dc:creator>
  <cp:lastModifiedBy>Hariprahlad</cp:lastModifiedBy>
  <cp:revision>11</cp:revision>
  <dcterms:created xsi:type="dcterms:W3CDTF">2016-05-10T06:01:46Z</dcterms:created>
  <dcterms:modified xsi:type="dcterms:W3CDTF">2016-05-10T06:55:31Z</dcterms:modified>
</cp:coreProperties>
</file>