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662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53BA-BE17-4AEB-96DE-980BDBA844A5}" type="datetimeFigureOut">
              <a:rPr lang="en-US" smtClean="0"/>
              <a:pPr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DEED-FC4A-406B-835A-3418D8085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53BA-BE17-4AEB-96DE-980BDBA844A5}" type="datetimeFigureOut">
              <a:rPr lang="en-US" smtClean="0"/>
              <a:pPr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DEED-FC4A-406B-835A-3418D8085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53BA-BE17-4AEB-96DE-980BDBA844A5}" type="datetimeFigureOut">
              <a:rPr lang="en-US" smtClean="0"/>
              <a:pPr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DEED-FC4A-406B-835A-3418D8085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53BA-BE17-4AEB-96DE-980BDBA844A5}" type="datetimeFigureOut">
              <a:rPr lang="en-US" smtClean="0"/>
              <a:pPr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DEED-FC4A-406B-835A-3418D8085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53BA-BE17-4AEB-96DE-980BDBA844A5}" type="datetimeFigureOut">
              <a:rPr lang="en-US" smtClean="0"/>
              <a:pPr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DEED-FC4A-406B-835A-3418D8085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53BA-BE17-4AEB-96DE-980BDBA844A5}" type="datetimeFigureOut">
              <a:rPr lang="en-US" smtClean="0"/>
              <a:pPr/>
              <a:t>27-Jun-18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DEED-FC4A-406B-835A-3418D8085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53BA-BE17-4AEB-96DE-980BDBA844A5}" type="datetimeFigureOut">
              <a:rPr lang="en-US" smtClean="0"/>
              <a:pPr/>
              <a:t>27-Jun-18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DEED-FC4A-406B-835A-3418D8085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53BA-BE17-4AEB-96DE-980BDBA844A5}" type="datetimeFigureOut">
              <a:rPr lang="en-US" smtClean="0"/>
              <a:pPr/>
              <a:t>27-Jun-18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DEED-FC4A-406B-835A-3418D8085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53BA-BE17-4AEB-96DE-980BDBA844A5}" type="datetimeFigureOut">
              <a:rPr lang="en-US" smtClean="0"/>
              <a:pPr/>
              <a:t>27-Jun-18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DEED-FC4A-406B-835A-3418D8085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53BA-BE17-4AEB-96DE-980BDBA844A5}" type="datetimeFigureOut">
              <a:rPr lang="en-US" smtClean="0"/>
              <a:pPr/>
              <a:t>27-Jun-18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DEED-FC4A-406B-835A-3418D8085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53BA-BE17-4AEB-96DE-980BDBA844A5}" type="datetimeFigureOut">
              <a:rPr lang="en-US" smtClean="0"/>
              <a:pPr/>
              <a:t>27-Jun-18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DEED-FC4A-406B-835A-3418D8085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53BA-BE17-4AEB-96DE-980BDBA844A5}" type="datetimeFigureOut">
              <a:rPr lang="en-US" smtClean="0"/>
              <a:pPr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DEED-FC4A-406B-835A-3418D8085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option.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716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716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</a:t>
            </a:r>
            <a:r>
              <a:rPr lang="en-US" dirty="0" err="1" smtClean="0"/>
              <a:t>Veiw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716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716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716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716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716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Mandatory option.</vt:lpstr>
      <vt:lpstr>Slide 2</vt:lpstr>
      <vt:lpstr>Slide 3</vt:lpstr>
      <vt:lpstr>Advance Veiw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Mandatory option.</dc:title>
  <dc:creator>IRA</dc:creator>
  <cp:lastModifiedBy>IRA</cp:lastModifiedBy>
  <cp:revision>1</cp:revision>
  <dcterms:created xsi:type="dcterms:W3CDTF">2018-06-27T08:09:59Z</dcterms:created>
  <dcterms:modified xsi:type="dcterms:W3CDTF">2018-06-27T08:15:33Z</dcterms:modified>
</cp:coreProperties>
</file>