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 snapToGrid="0">
      <p:cViewPr>
        <p:scale>
          <a:sx n="31" d="100"/>
          <a:sy n="31" d="100"/>
        </p:scale>
        <p:origin x="256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D8C24-203A-4D71-96C2-43B97FFF85CB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6A6C4-8ABD-4A80-AEE4-C92D3B42F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4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6A6C4-8ABD-4A80-AEE4-C92D3B42F5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EA9-02A7-40C0-82CB-27EB25ED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BA8-C794-4C32-9F03-446D1135F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5BB5-BDA0-4CE1-BEA8-AE7E2F5A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B1DD-3606-4D60-80A6-4EF496FD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86D7-C183-4171-B12A-05449BFA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017-FAA6-45FC-8DF8-8B23590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644E-7ABD-4DC2-BF66-9E44566A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F2F5-E944-49FD-ABC2-B2230240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CBF3-18B9-420B-A9A4-6C14D1B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464-3751-4922-B35A-E0EA7974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CC32F-87BE-4E47-8157-277E67ED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2AFA-DEE0-44BE-B59A-2EE41CBF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7949-0559-475C-B1E0-D6D006CA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E75B-6705-459D-A7E4-361286ED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0834-CE3F-4650-AD06-A7A5079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B08-829D-421F-AB7C-D969425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58BA-D1C0-4C4C-B02F-997196AA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9843-BBA4-45BB-9F3F-D2714DF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8ED7-5E14-47B3-903B-E2AC04E6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468A-EA4C-4197-927F-4B141282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3C9D-8351-4422-BDA7-1AD211D3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24F6-683E-406E-93F3-563028A6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6AE1-0939-4D33-BAB5-0534118C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4A6A-CF67-42F1-9B81-C177E2D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753F-2A72-4409-A4A8-165BDB8A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226D-8DDD-48C0-9F4E-8D4D65C1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15F1-63EF-43C5-AE64-BED578ED8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CA8F2-31FB-447B-87CD-9FE6BBF5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9615-AB9D-4539-8772-F8030A2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DD6E-CAA0-4793-A91F-5EC4F0A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CB62-85A8-43EC-8239-A715A71B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1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E8-379F-4497-8F52-965BA41B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E38F-8098-4F47-9222-DA9B3B90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48EC7-C3EE-43CD-85F2-59B2C1FC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CB85-4502-48A2-86A3-F43DF2FB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F7031-B815-449D-83CF-B7092D7B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B9E1F-970F-4B33-A5AF-8DED2FE2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46DBC-2ED7-43DE-B0D0-AE1A78A5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72383-11B9-4479-9115-1599E24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6429-20F4-4AFA-A122-BDC08DEC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8972E-440B-46AA-97EA-1FF0EA82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7AD02-6417-4E52-8C9F-00772BEB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EAB5E-62D3-4651-A057-4223B9D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E6D9B-F384-4D6D-9B5E-C3B6B3D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2C5AF-3F0C-4466-8BBD-E968E785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9881B-AE7A-4DB8-B0E7-EC6553E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8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B47C-1B46-4B44-A9F0-E9E333C0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B0D5-2CA8-4CA6-A7CB-CAFC9D19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2046-4B7F-454C-9862-4FF73D1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CA9A-D829-4FAB-B83B-A9830C7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99A6-5D6F-486F-9D5D-096A706D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9B38-8A7F-40B5-803C-D7ACCCCD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13F-6FD8-425C-90A3-8F17BCB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932B1-9970-40F2-8193-32BE9B12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C5A3-71F2-4BBA-BBC5-B6CD1FDD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AD93-EFC9-44E6-8536-C7E63F18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5666-145E-4FB0-A648-681785B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3DFF6-434C-4264-9F84-2141557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C030-58B1-4DCE-AA5A-3394CCAD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9142-BD88-4AC3-A46B-A3900E42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F521-6C5C-41A9-B44C-0F10F5F0A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D63A-842A-486A-B17F-FBD3F19EB7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ACD-89C9-4FC2-8871-F0C04E64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BCE6-0E33-4179-9D67-CE6415362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9AE-A19C-4987-82D2-28E0A72EA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B73301A-917A-4CA4-8233-3582669C0C9A}"/>
              </a:ext>
            </a:extLst>
          </p:cNvPr>
          <p:cNvGrpSpPr/>
          <p:nvPr/>
        </p:nvGrpSpPr>
        <p:grpSpPr>
          <a:xfrm>
            <a:off x="-1306240" y="-1863366"/>
            <a:ext cx="14656520" cy="2820906"/>
            <a:chOff x="2197736" y="907187"/>
            <a:chExt cx="9010441" cy="211938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6C02016-B4A8-46E0-921C-E4602718F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24" t="21852" r="17004" b="57249"/>
            <a:stretch/>
          </p:blipFill>
          <p:spPr>
            <a:xfrm>
              <a:off x="2208177" y="1546698"/>
              <a:ext cx="9000000" cy="14798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8ED4D6-4AAD-45C6-8303-7A3B306ED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24" t="1245" r="17004" b="91593"/>
            <a:stretch/>
          </p:blipFill>
          <p:spPr>
            <a:xfrm>
              <a:off x="2197736" y="907187"/>
              <a:ext cx="9000000" cy="50711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4E232-A3C8-4474-A584-A4C1CDD71E49}"/>
              </a:ext>
            </a:extLst>
          </p:cNvPr>
          <p:cNvCxnSpPr>
            <a:cxnSpLocks/>
          </p:cNvCxnSpPr>
          <p:nvPr/>
        </p:nvCxnSpPr>
        <p:spPr>
          <a:xfrm>
            <a:off x="1438195" y="4078546"/>
            <a:ext cx="0" cy="353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903E7F-0B7D-46D7-BFB8-2A4120C14139}"/>
              </a:ext>
            </a:extLst>
          </p:cNvPr>
          <p:cNvSpPr/>
          <p:nvPr/>
        </p:nvSpPr>
        <p:spPr>
          <a:xfrm>
            <a:off x="481725" y="-240231"/>
            <a:ext cx="2251256" cy="668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0C4DC-1456-44D2-891C-BD9ED83AC745}"/>
              </a:ext>
            </a:extLst>
          </p:cNvPr>
          <p:cNvCxnSpPr>
            <a:cxnSpLocks/>
          </p:cNvCxnSpPr>
          <p:nvPr/>
        </p:nvCxnSpPr>
        <p:spPr>
          <a:xfrm>
            <a:off x="3755787" y="1652748"/>
            <a:ext cx="0" cy="37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FD885A-F2FB-4D0E-91D1-0C5E30DC3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0"/>
          <a:stretch/>
        </p:blipFill>
        <p:spPr>
          <a:xfrm>
            <a:off x="-874241" y="4673661"/>
            <a:ext cx="743053" cy="7383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D150F4-C0E4-488D-8B68-615F0377464D}"/>
              </a:ext>
            </a:extLst>
          </p:cNvPr>
          <p:cNvSpPr/>
          <p:nvPr/>
        </p:nvSpPr>
        <p:spPr>
          <a:xfrm>
            <a:off x="-843399" y="-240231"/>
            <a:ext cx="1141732" cy="644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2F3D0-AE09-4C17-BD39-815E1AC95389}"/>
              </a:ext>
            </a:extLst>
          </p:cNvPr>
          <p:cNvSpPr/>
          <p:nvPr/>
        </p:nvSpPr>
        <p:spPr>
          <a:xfrm>
            <a:off x="440626" y="4681844"/>
            <a:ext cx="1839896" cy="75808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58ABB-4879-4318-906A-C687D2696F92}"/>
              </a:ext>
            </a:extLst>
          </p:cNvPr>
          <p:cNvSpPr txBox="1"/>
          <p:nvPr/>
        </p:nvSpPr>
        <p:spPr>
          <a:xfrm>
            <a:off x="481725" y="4692887"/>
            <a:ext cx="1886912" cy="77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Extract the record values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Create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7C919-90A6-4ED4-8FB5-4E8E2ADFE7F8}"/>
              </a:ext>
            </a:extLst>
          </p:cNvPr>
          <p:cNvSpPr txBox="1"/>
          <p:nvPr/>
        </p:nvSpPr>
        <p:spPr>
          <a:xfrm>
            <a:off x="248941" y="4449865"/>
            <a:ext cx="226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predict_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_Record()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40F0E-C5A9-41A9-80FC-67BB1797BF02}"/>
              </a:ext>
            </a:extLst>
          </p:cNvPr>
          <p:cNvSpPr/>
          <p:nvPr/>
        </p:nvSpPr>
        <p:spPr>
          <a:xfrm>
            <a:off x="2733924" y="4673661"/>
            <a:ext cx="2325421" cy="90887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82FAA-528A-4CDC-A0B2-AA79443929B3}"/>
              </a:ext>
            </a:extLst>
          </p:cNvPr>
          <p:cNvSpPr txBox="1"/>
          <p:nvPr/>
        </p:nvSpPr>
        <p:spPr>
          <a:xfrm>
            <a:off x="2985122" y="5925533"/>
            <a:ext cx="1871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results_</a:t>
            </a:r>
            <a:r>
              <a:rPr lang="en-IN" sz="1000" b="1" dirty="0">
                <a:solidFill>
                  <a:srgbClr val="0070C0"/>
                </a:solidFill>
              </a:rPr>
              <a:t>Backorder</a:t>
            </a:r>
            <a:r>
              <a:rPr lang="en-US" sz="1000" b="1" dirty="0">
                <a:solidFill>
                  <a:srgbClr val="0070C0"/>
                </a:solidFill>
              </a:rPr>
              <a:t>_File.html</a:t>
            </a:r>
            <a:endParaRPr lang="en-IN" sz="10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8670A-AC02-4055-B2A0-9673798DC770}"/>
              </a:ext>
            </a:extLst>
          </p:cNvPr>
          <p:cNvSpPr txBox="1"/>
          <p:nvPr/>
        </p:nvSpPr>
        <p:spPr>
          <a:xfrm>
            <a:off x="-1354564" y="4397135"/>
            <a:ext cx="172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Method: </a:t>
            </a:r>
            <a:r>
              <a:rPr lang="en-US" sz="1000" b="1" dirty="0" err="1">
                <a:solidFill>
                  <a:srgbClr val="FF0000"/>
                </a:solidFill>
              </a:rPr>
              <a:t>backorderTraining</a:t>
            </a:r>
            <a:r>
              <a:rPr lang="en-US" sz="1000" b="1" dirty="0">
                <a:solidFill>
                  <a:srgbClr val="FF0000"/>
                </a:solidFill>
              </a:rPr>
              <a:t>()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E188A-3C11-4749-8E8D-4419D591B7E2}"/>
              </a:ext>
            </a:extLst>
          </p:cNvPr>
          <p:cNvSpPr txBox="1"/>
          <p:nvPr/>
        </p:nvSpPr>
        <p:spPr>
          <a:xfrm>
            <a:off x="2775023" y="4684858"/>
            <a:ext cx="2400017" cy="89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Load CSV into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r>
              <a:rPr lang="en-US" sz="800" dirty="0"/>
              <a:t>     Method: </a:t>
            </a:r>
            <a:r>
              <a:rPr lang="en-US" sz="800" dirty="0" err="1"/>
              <a:t>thyroidPredicting</a:t>
            </a:r>
            <a:r>
              <a:rPr lang="en-US" sz="800" dirty="0"/>
              <a:t> (data)</a:t>
            </a:r>
            <a:endParaRPr lang="en-US" sz="11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Store the predicted result in csv file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3A1B94-6667-4D87-A908-AF84C4BD9444}"/>
              </a:ext>
            </a:extLst>
          </p:cNvPr>
          <p:cNvSpPr/>
          <p:nvPr/>
        </p:nvSpPr>
        <p:spPr>
          <a:xfrm>
            <a:off x="636121" y="1049142"/>
            <a:ext cx="1839896" cy="5879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4F3ED-8825-429B-BE52-99BB2F396D70}"/>
              </a:ext>
            </a:extLst>
          </p:cNvPr>
          <p:cNvSpPr txBox="1"/>
          <p:nvPr/>
        </p:nvSpPr>
        <p:spPr>
          <a:xfrm>
            <a:off x="657764" y="1061157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record values.</a:t>
            </a:r>
            <a:endParaRPr lang="en-I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A9C80-1B84-44AE-ACE9-5CE53B005463}"/>
              </a:ext>
            </a:extLst>
          </p:cNvPr>
          <p:cNvSpPr txBox="1"/>
          <p:nvPr/>
        </p:nvSpPr>
        <p:spPr>
          <a:xfrm>
            <a:off x="498713" y="822541"/>
            <a:ext cx="219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home_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_Record 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B673C7-0895-4B42-ABB0-A13DDC8E9D47}"/>
              </a:ext>
            </a:extLst>
          </p:cNvPr>
          <p:cNvSpPr/>
          <p:nvPr/>
        </p:nvSpPr>
        <p:spPr>
          <a:xfrm>
            <a:off x="2862575" y="1056062"/>
            <a:ext cx="1839896" cy="5879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B1E4BA-397F-493A-9B79-FB46BAD5385E}"/>
              </a:ext>
            </a:extLst>
          </p:cNvPr>
          <p:cNvSpPr txBox="1"/>
          <p:nvPr/>
        </p:nvSpPr>
        <p:spPr>
          <a:xfrm>
            <a:off x="2884218" y="1068077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path of the file.</a:t>
            </a:r>
            <a:endParaRPr lang="en-IN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E5B2A0-73DE-4C4B-9FE9-F217FEE3FBD0}"/>
              </a:ext>
            </a:extLst>
          </p:cNvPr>
          <p:cNvSpPr txBox="1"/>
          <p:nvPr/>
        </p:nvSpPr>
        <p:spPr>
          <a:xfrm>
            <a:off x="2793263" y="816761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home_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_File 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A92935-7417-46FB-BF64-748EE540D958}"/>
              </a:ext>
            </a:extLst>
          </p:cNvPr>
          <p:cNvSpPr/>
          <p:nvPr/>
        </p:nvSpPr>
        <p:spPr>
          <a:xfrm>
            <a:off x="7205498" y="-240231"/>
            <a:ext cx="1141732" cy="644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05E0DD-423C-459E-B1F4-7ACF6085DFF0}"/>
              </a:ext>
            </a:extLst>
          </p:cNvPr>
          <p:cNvSpPr/>
          <p:nvPr/>
        </p:nvSpPr>
        <p:spPr>
          <a:xfrm>
            <a:off x="2775023" y="-237583"/>
            <a:ext cx="1875732" cy="6511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91B440-86FC-40D9-BB74-4010F7E2C41D}"/>
              </a:ext>
            </a:extLst>
          </p:cNvPr>
          <p:cNvSpPr/>
          <p:nvPr/>
        </p:nvSpPr>
        <p:spPr>
          <a:xfrm>
            <a:off x="8523609" y="-253166"/>
            <a:ext cx="2251256" cy="668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EED60-CB7D-4DB9-AFFA-852338551EBD}"/>
              </a:ext>
            </a:extLst>
          </p:cNvPr>
          <p:cNvSpPr/>
          <p:nvPr/>
        </p:nvSpPr>
        <p:spPr>
          <a:xfrm>
            <a:off x="10816907" y="-237456"/>
            <a:ext cx="1875732" cy="6511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85F497-674A-4E8F-AE1A-D6BC8B3FD5BD}"/>
              </a:ext>
            </a:extLst>
          </p:cNvPr>
          <p:cNvCxnSpPr>
            <a:cxnSpLocks/>
          </p:cNvCxnSpPr>
          <p:nvPr/>
        </p:nvCxnSpPr>
        <p:spPr>
          <a:xfrm>
            <a:off x="1626905" y="421831"/>
            <a:ext cx="0" cy="3432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A9CD2-D6E7-4881-8505-343E321AF64E}"/>
              </a:ext>
            </a:extLst>
          </p:cNvPr>
          <p:cNvCxnSpPr>
            <a:cxnSpLocks/>
          </p:cNvCxnSpPr>
          <p:nvPr/>
        </p:nvCxnSpPr>
        <p:spPr>
          <a:xfrm>
            <a:off x="3755787" y="398492"/>
            <a:ext cx="0" cy="37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D2E9AFC-BFF1-46FB-B033-00989D38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80" y="2240630"/>
            <a:ext cx="1487574" cy="180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945F7A4-0291-43A7-9316-BCE052CC2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72" y="6171754"/>
            <a:ext cx="1807516" cy="180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EBD530-A7E3-4D92-A7DE-8DB12FA03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122" y="2283977"/>
            <a:ext cx="1297895" cy="180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FA5BCF-5358-48FE-8CC9-ECE333043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768" y="6215439"/>
            <a:ext cx="2279550" cy="1800000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CC3FDD2-851C-41EE-80CC-2CCF5276C1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7768" y="6171754"/>
            <a:ext cx="2835738" cy="54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8B6233C-B155-42B0-BA68-C7831C057D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817" y="2226247"/>
            <a:ext cx="2857640" cy="54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511E1C-5344-48B9-95D2-8E3B09130A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4736" y="2305381"/>
            <a:ext cx="2975294" cy="54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6665919-369B-463A-95C1-CE9A7258EB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4425" y="6200150"/>
            <a:ext cx="2995116" cy="540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106F667-42A6-4D38-8DC2-5C770C26C885}"/>
              </a:ext>
            </a:extLst>
          </p:cNvPr>
          <p:cNvSpPr txBox="1"/>
          <p:nvPr/>
        </p:nvSpPr>
        <p:spPr>
          <a:xfrm>
            <a:off x="570274" y="1995805"/>
            <a:ext cx="184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home_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_Record.html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ABFA-30C4-46EC-A327-B7A4F96DA23B}"/>
              </a:ext>
            </a:extLst>
          </p:cNvPr>
          <p:cNvSpPr txBox="1"/>
          <p:nvPr/>
        </p:nvSpPr>
        <p:spPr>
          <a:xfrm>
            <a:off x="2910029" y="1995969"/>
            <a:ext cx="1701096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home_</a:t>
            </a:r>
            <a:r>
              <a:rPr lang="en-IN" sz="1000" b="1" dirty="0">
                <a:solidFill>
                  <a:srgbClr val="0070C0"/>
                </a:solidFill>
              </a:rPr>
              <a:t>Backorder</a:t>
            </a:r>
            <a:r>
              <a:rPr lang="en-US" sz="1000" b="1" dirty="0">
                <a:solidFill>
                  <a:srgbClr val="0070C0"/>
                </a:solidFill>
              </a:rPr>
              <a:t>_File.html</a:t>
            </a:r>
            <a:endParaRPr lang="en-IN" sz="1000" b="1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155C0B-D543-458F-82E6-8D0AEFC5901F}"/>
              </a:ext>
            </a:extLst>
          </p:cNvPr>
          <p:cNvCxnSpPr>
            <a:cxnSpLocks/>
          </p:cNvCxnSpPr>
          <p:nvPr/>
        </p:nvCxnSpPr>
        <p:spPr>
          <a:xfrm>
            <a:off x="1563280" y="1656126"/>
            <a:ext cx="0" cy="3753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56126A-54CF-470D-BE43-B1456C92C081}"/>
              </a:ext>
            </a:extLst>
          </p:cNvPr>
          <p:cNvSpPr txBox="1"/>
          <p:nvPr/>
        </p:nvSpPr>
        <p:spPr>
          <a:xfrm>
            <a:off x="329450" y="5938249"/>
            <a:ext cx="1879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results_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_Record.html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AA0D02-0DF9-4103-8987-1E731942C7A5}"/>
              </a:ext>
            </a:extLst>
          </p:cNvPr>
          <p:cNvCxnSpPr>
            <a:cxnSpLocks/>
          </p:cNvCxnSpPr>
          <p:nvPr/>
        </p:nvCxnSpPr>
        <p:spPr>
          <a:xfrm>
            <a:off x="3756698" y="2779768"/>
            <a:ext cx="0" cy="17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EBAF81-1CAC-4F2E-80F1-67A1C2481C9A}"/>
              </a:ext>
            </a:extLst>
          </p:cNvPr>
          <p:cNvCxnSpPr>
            <a:cxnSpLocks/>
          </p:cNvCxnSpPr>
          <p:nvPr/>
        </p:nvCxnSpPr>
        <p:spPr>
          <a:xfrm>
            <a:off x="1390627" y="5440526"/>
            <a:ext cx="0" cy="5126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6FC76BE-FBC3-42AF-ADDE-83C0A0FDD3B6}"/>
              </a:ext>
            </a:extLst>
          </p:cNvPr>
          <p:cNvSpPr txBox="1"/>
          <p:nvPr/>
        </p:nvSpPr>
        <p:spPr>
          <a:xfrm>
            <a:off x="2644145" y="4436270"/>
            <a:ext cx="226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predict_</a:t>
            </a:r>
            <a:r>
              <a:rPr lang="en-IN" sz="1000" b="1" dirty="0">
                <a:solidFill>
                  <a:srgbClr val="00B050"/>
                </a:solidFill>
              </a:rPr>
              <a:t>Backorder</a:t>
            </a:r>
            <a:r>
              <a:rPr lang="en-US" sz="1000" b="1" dirty="0">
                <a:solidFill>
                  <a:srgbClr val="00B050"/>
                </a:solidFill>
              </a:rPr>
              <a:t>_File()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5329DA-3021-4B78-9552-20D563319169}"/>
              </a:ext>
            </a:extLst>
          </p:cNvPr>
          <p:cNvCxnSpPr>
            <a:cxnSpLocks/>
          </p:cNvCxnSpPr>
          <p:nvPr/>
        </p:nvCxnSpPr>
        <p:spPr>
          <a:xfrm>
            <a:off x="3729992" y="5588871"/>
            <a:ext cx="0" cy="3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194FEDA-6244-4E11-B8BF-003B06E8411F}"/>
              </a:ext>
            </a:extLst>
          </p:cNvPr>
          <p:cNvSpPr txBox="1"/>
          <p:nvPr/>
        </p:nvSpPr>
        <p:spPr>
          <a:xfrm>
            <a:off x="6748051" y="4481436"/>
            <a:ext cx="169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Method: </a:t>
            </a:r>
            <a:r>
              <a:rPr lang="en-US" sz="1000" b="1" dirty="0" err="1">
                <a:solidFill>
                  <a:srgbClr val="FF0000"/>
                </a:solidFill>
              </a:rPr>
              <a:t>minbankTraining</a:t>
            </a:r>
            <a:r>
              <a:rPr lang="en-US" sz="1000" b="1" dirty="0">
                <a:solidFill>
                  <a:srgbClr val="FF0000"/>
                </a:solidFill>
              </a:rPr>
              <a:t> ()</a:t>
            </a:r>
            <a:endParaRPr lang="en-IN" sz="1000" b="1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72C340-B1B2-4677-81CE-FA6255998B42}"/>
              </a:ext>
            </a:extLst>
          </p:cNvPr>
          <p:cNvCxnSpPr>
            <a:cxnSpLocks/>
          </p:cNvCxnSpPr>
          <p:nvPr/>
        </p:nvCxnSpPr>
        <p:spPr>
          <a:xfrm>
            <a:off x="11780683" y="1667656"/>
            <a:ext cx="0" cy="37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13BEC6E-CD28-47BC-A225-0784DABFCDEC}"/>
              </a:ext>
            </a:extLst>
          </p:cNvPr>
          <p:cNvSpPr/>
          <p:nvPr/>
        </p:nvSpPr>
        <p:spPr>
          <a:xfrm>
            <a:off x="8661017" y="1064050"/>
            <a:ext cx="1839896" cy="5879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B34873-E30C-4ECA-BE5A-B1EADA175ADE}"/>
              </a:ext>
            </a:extLst>
          </p:cNvPr>
          <p:cNvSpPr txBox="1"/>
          <p:nvPr/>
        </p:nvSpPr>
        <p:spPr>
          <a:xfrm>
            <a:off x="8682660" y="1076065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record values.</a:t>
            </a:r>
            <a:endParaRPr lang="en-IN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B0C19E-6912-4C6F-80EA-8D6631D9494A}"/>
              </a:ext>
            </a:extLst>
          </p:cNvPr>
          <p:cNvSpPr txBox="1"/>
          <p:nvPr/>
        </p:nvSpPr>
        <p:spPr>
          <a:xfrm>
            <a:off x="8523609" y="837449"/>
            <a:ext cx="219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home_</a:t>
            </a:r>
            <a:r>
              <a:rPr lang="en-IN" sz="1000" b="1" dirty="0" err="1">
                <a:solidFill>
                  <a:srgbClr val="00B050"/>
                </a:solidFill>
              </a:rPr>
              <a:t>Minbank</a:t>
            </a:r>
            <a:r>
              <a:rPr lang="en-US" sz="1000" b="1" dirty="0">
                <a:solidFill>
                  <a:srgbClr val="00B050"/>
                </a:solidFill>
              </a:rPr>
              <a:t>_Record 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E9BA5B-9AAD-4430-971D-506E0356CC8F}"/>
              </a:ext>
            </a:extLst>
          </p:cNvPr>
          <p:cNvSpPr/>
          <p:nvPr/>
        </p:nvSpPr>
        <p:spPr>
          <a:xfrm>
            <a:off x="10887471" y="1070970"/>
            <a:ext cx="1839896" cy="58791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D1A8D6-D5FF-4037-8E3B-709FD8DE4D32}"/>
              </a:ext>
            </a:extLst>
          </p:cNvPr>
          <p:cNvSpPr txBox="1"/>
          <p:nvPr/>
        </p:nvSpPr>
        <p:spPr>
          <a:xfrm>
            <a:off x="10909114" y="1082985"/>
            <a:ext cx="1818549" cy="43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HTML page to enter the path of the file.</a:t>
            </a:r>
            <a:endParaRPr lang="en-IN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8A8A74-909C-4A50-A788-2883389A4B77}"/>
              </a:ext>
            </a:extLst>
          </p:cNvPr>
          <p:cNvSpPr txBox="1"/>
          <p:nvPr/>
        </p:nvSpPr>
        <p:spPr>
          <a:xfrm>
            <a:off x="10818159" y="831669"/>
            <a:ext cx="2058327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Method: </a:t>
            </a:r>
            <a:r>
              <a:rPr lang="en-US" sz="1000" b="1" dirty="0">
                <a:solidFill>
                  <a:srgbClr val="0070C0"/>
                </a:solidFill>
              </a:rPr>
              <a:t>home_</a:t>
            </a:r>
            <a:r>
              <a:rPr lang="en-IN" sz="1000" b="1" dirty="0" err="1">
                <a:solidFill>
                  <a:srgbClr val="0070C0"/>
                </a:solidFill>
              </a:rPr>
              <a:t>Minbank</a:t>
            </a:r>
            <a:r>
              <a:rPr lang="en-US" sz="1000" b="1" dirty="0">
                <a:solidFill>
                  <a:srgbClr val="0070C0"/>
                </a:solidFill>
              </a:rPr>
              <a:t>_File ()</a:t>
            </a:r>
            <a:endParaRPr lang="en-IN" sz="1000" b="1" dirty="0">
              <a:solidFill>
                <a:srgbClr val="0070C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443F5F-DFCD-4D97-999D-EDB71D6A5A03}"/>
              </a:ext>
            </a:extLst>
          </p:cNvPr>
          <p:cNvCxnSpPr>
            <a:cxnSpLocks/>
          </p:cNvCxnSpPr>
          <p:nvPr/>
        </p:nvCxnSpPr>
        <p:spPr>
          <a:xfrm>
            <a:off x="9651801" y="436739"/>
            <a:ext cx="0" cy="3432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817D66-3272-4CA7-B230-9CA26135DC0C}"/>
              </a:ext>
            </a:extLst>
          </p:cNvPr>
          <p:cNvCxnSpPr>
            <a:cxnSpLocks/>
          </p:cNvCxnSpPr>
          <p:nvPr/>
        </p:nvCxnSpPr>
        <p:spPr>
          <a:xfrm>
            <a:off x="11780683" y="413400"/>
            <a:ext cx="0" cy="37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5BD4A88-DB0F-4FD8-90A4-2B648904562C}"/>
              </a:ext>
            </a:extLst>
          </p:cNvPr>
          <p:cNvSpPr txBox="1"/>
          <p:nvPr/>
        </p:nvSpPr>
        <p:spPr>
          <a:xfrm>
            <a:off x="8658670" y="2023413"/>
            <a:ext cx="184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home_</a:t>
            </a:r>
            <a:r>
              <a:rPr lang="en-IN" sz="1000" b="1" dirty="0" err="1">
                <a:solidFill>
                  <a:srgbClr val="00B050"/>
                </a:solidFill>
              </a:rPr>
              <a:t>Minbank</a:t>
            </a:r>
            <a:r>
              <a:rPr lang="en-US" sz="1000" b="1" dirty="0">
                <a:solidFill>
                  <a:srgbClr val="00B050"/>
                </a:solidFill>
              </a:rPr>
              <a:t>_Record.html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4349BA-97C4-4A59-BF03-7B19B7B7E851}"/>
              </a:ext>
            </a:extLst>
          </p:cNvPr>
          <p:cNvSpPr txBox="1"/>
          <p:nvPr/>
        </p:nvSpPr>
        <p:spPr>
          <a:xfrm>
            <a:off x="10947625" y="2036277"/>
            <a:ext cx="1701096" cy="24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home_</a:t>
            </a:r>
            <a:r>
              <a:rPr lang="en-IN" sz="1000" b="1" dirty="0" err="1">
                <a:solidFill>
                  <a:srgbClr val="0070C0"/>
                </a:solidFill>
              </a:rPr>
              <a:t>Minbank</a:t>
            </a:r>
            <a:r>
              <a:rPr lang="en-US" sz="1000" b="1" dirty="0">
                <a:solidFill>
                  <a:srgbClr val="0070C0"/>
                </a:solidFill>
              </a:rPr>
              <a:t>_File.html</a:t>
            </a:r>
            <a:endParaRPr lang="en-IN" sz="1000" b="1" dirty="0">
              <a:solidFill>
                <a:srgbClr val="0070C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05D6EA-AE05-4190-B902-689519266851}"/>
              </a:ext>
            </a:extLst>
          </p:cNvPr>
          <p:cNvCxnSpPr>
            <a:cxnSpLocks/>
          </p:cNvCxnSpPr>
          <p:nvPr/>
        </p:nvCxnSpPr>
        <p:spPr>
          <a:xfrm>
            <a:off x="9588176" y="1671034"/>
            <a:ext cx="0" cy="3753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8992EA-4B50-41EB-A983-A6AD4A4A40D9}"/>
              </a:ext>
            </a:extLst>
          </p:cNvPr>
          <p:cNvSpPr/>
          <p:nvPr/>
        </p:nvSpPr>
        <p:spPr>
          <a:xfrm>
            <a:off x="8654327" y="4725549"/>
            <a:ext cx="1839896" cy="75808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9708A5-A550-4C64-85EB-561C0EF92AFA}"/>
              </a:ext>
            </a:extLst>
          </p:cNvPr>
          <p:cNvSpPr txBox="1"/>
          <p:nvPr/>
        </p:nvSpPr>
        <p:spPr>
          <a:xfrm>
            <a:off x="8695426" y="4736592"/>
            <a:ext cx="1886912" cy="77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Extract the record values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Create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EB156D-0A96-4EB0-9ADE-91007FBE21B1}"/>
              </a:ext>
            </a:extLst>
          </p:cNvPr>
          <p:cNvSpPr txBox="1"/>
          <p:nvPr/>
        </p:nvSpPr>
        <p:spPr>
          <a:xfrm>
            <a:off x="8462642" y="4493570"/>
            <a:ext cx="226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predict_</a:t>
            </a:r>
            <a:r>
              <a:rPr lang="en-IN" sz="1000" b="1" dirty="0" err="1">
                <a:solidFill>
                  <a:srgbClr val="00B050"/>
                </a:solidFill>
              </a:rPr>
              <a:t>Minbank</a:t>
            </a:r>
            <a:r>
              <a:rPr lang="en-US" sz="1000" b="1" dirty="0">
                <a:solidFill>
                  <a:srgbClr val="00B050"/>
                </a:solidFill>
              </a:rPr>
              <a:t>_Record()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C6AE01-D28A-45A6-85F3-D2058047C84B}"/>
              </a:ext>
            </a:extLst>
          </p:cNvPr>
          <p:cNvSpPr/>
          <p:nvPr/>
        </p:nvSpPr>
        <p:spPr>
          <a:xfrm>
            <a:off x="10744425" y="4717366"/>
            <a:ext cx="2325421" cy="90887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030024-E865-4E5D-96E8-B16C8F74D298}"/>
              </a:ext>
            </a:extLst>
          </p:cNvPr>
          <p:cNvSpPr txBox="1"/>
          <p:nvPr/>
        </p:nvSpPr>
        <p:spPr>
          <a:xfrm>
            <a:off x="10785524" y="4728563"/>
            <a:ext cx="2400017" cy="89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Load CSV into Data Frame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Send to Predicting model</a:t>
            </a:r>
          </a:p>
          <a:p>
            <a:r>
              <a:rPr lang="en-US" sz="800" dirty="0"/>
              <a:t>     Method: </a:t>
            </a:r>
            <a:r>
              <a:rPr lang="en-US" sz="800" dirty="0" err="1"/>
              <a:t>thyroidPredicting</a:t>
            </a:r>
            <a:r>
              <a:rPr lang="en-US" sz="800" dirty="0"/>
              <a:t> (data)</a:t>
            </a:r>
            <a:endParaRPr lang="en-US" sz="1100" dirty="0"/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Store the predicted result in csv file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100" dirty="0"/>
              <a:t>Display the output in HTML</a:t>
            </a:r>
            <a:endParaRPr lang="en-IN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B31EA4-1141-4866-A11C-65E09FA6A0D2}"/>
              </a:ext>
            </a:extLst>
          </p:cNvPr>
          <p:cNvSpPr txBox="1"/>
          <p:nvPr/>
        </p:nvSpPr>
        <p:spPr>
          <a:xfrm>
            <a:off x="10821263" y="4479975"/>
            <a:ext cx="1930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Method: </a:t>
            </a:r>
            <a:r>
              <a:rPr lang="en-US" sz="1000" b="1" dirty="0">
                <a:solidFill>
                  <a:srgbClr val="00B050"/>
                </a:solidFill>
              </a:rPr>
              <a:t>predict_</a:t>
            </a:r>
            <a:r>
              <a:rPr lang="en-IN" sz="1000" b="1" dirty="0" err="1">
                <a:solidFill>
                  <a:srgbClr val="00B050"/>
                </a:solidFill>
              </a:rPr>
              <a:t>Minbank</a:t>
            </a:r>
            <a:r>
              <a:rPr lang="en-US" sz="1000" b="1" dirty="0">
                <a:solidFill>
                  <a:srgbClr val="00B050"/>
                </a:solidFill>
              </a:rPr>
              <a:t>_File()</a:t>
            </a:r>
            <a:endParaRPr lang="en-IN" sz="1000" b="1" dirty="0">
              <a:solidFill>
                <a:srgbClr val="00B05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62A509-5CEB-4DA6-A66C-2BBEA9ECD883}"/>
              </a:ext>
            </a:extLst>
          </p:cNvPr>
          <p:cNvCxnSpPr>
            <a:cxnSpLocks/>
          </p:cNvCxnSpPr>
          <p:nvPr/>
        </p:nvCxnSpPr>
        <p:spPr>
          <a:xfrm>
            <a:off x="9584160" y="4123674"/>
            <a:ext cx="0" cy="353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4A9CDD-5B43-4DFD-B0B7-8E1DD878B7E7}"/>
              </a:ext>
            </a:extLst>
          </p:cNvPr>
          <p:cNvCxnSpPr>
            <a:cxnSpLocks/>
          </p:cNvCxnSpPr>
          <p:nvPr/>
        </p:nvCxnSpPr>
        <p:spPr>
          <a:xfrm>
            <a:off x="11780683" y="2870291"/>
            <a:ext cx="0" cy="163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8657617-B078-4E5E-991E-1272F0AD1A51}"/>
              </a:ext>
            </a:extLst>
          </p:cNvPr>
          <p:cNvSpPr txBox="1"/>
          <p:nvPr/>
        </p:nvSpPr>
        <p:spPr>
          <a:xfrm>
            <a:off x="11166581" y="5967888"/>
            <a:ext cx="1871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results_</a:t>
            </a:r>
            <a:r>
              <a:rPr lang="en-IN" sz="1000" b="1" dirty="0" err="1">
                <a:solidFill>
                  <a:srgbClr val="0070C0"/>
                </a:solidFill>
              </a:rPr>
              <a:t>Minbank</a:t>
            </a:r>
            <a:r>
              <a:rPr lang="en-US" sz="1000" b="1" dirty="0">
                <a:solidFill>
                  <a:srgbClr val="0070C0"/>
                </a:solidFill>
              </a:rPr>
              <a:t>_File.html</a:t>
            </a:r>
            <a:endParaRPr lang="en-IN" sz="1000" b="1" dirty="0">
              <a:solidFill>
                <a:srgbClr val="0070C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10899-1227-4EE3-B759-08C4742708F4}"/>
              </a:ext>
            </a:extLst>
          </p:cNvPr>
          <p:cNvSpPr txBox="1"/>
          <p:nvPr/>
        </p:nvSpPr>
        <p:spPr>
          <a:xfrm>
            <a:off x="8523609" y="5980604"/>
            <a:ext cx="1879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results_</a:t>
            </a:r>
            <a:r>
              <a:rPr lang="en-IN" sz="1000" b="1" dirty="0" err="1">
                <a:solidFill>
                  <a:srgbClr val="00B050"/>
                </a:solidFill>
              </a:rPr>
              <a:t>Minbank</a:t>
            </a:r>
            <a:r>
              <a:rPr lang="en-US" sz="1000" b="1" dirty="0">
                <a:solidFill>
                  <a:srgbClr val="00B050"/>
                </a:solidFill>
              </a:rPr>
              <a:t>_Record.html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82DDCF-8F95-41BE-A069-AA63EE28AD36}"/>
              </a:ext>
            </a:extLst>
          </p:cNvPr>
          <p:cNvCxnSpPr>
            <a:cxnSpLocks/>
          </p:cNvCxnSpPr>
          <p:nvPr/>
        </p:nvCxnSpPr>
        <p:spPr>
          <a:xfrm>
            <a:off x="9584786" y="5482881"/>
            <a:ext cx="0" cy="5126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9027B11-B5F2-4C01-AA48-4EEE49740836}"/>
              </a:ext>
            </a:extLst>
          </p:cNvPr>
          <p:cNvCxnSpPr>
            <a:cxnSpLocks/>
          </p:cNvCxnSpPr>
          <p:nvPr/>
        </p:nvCxnSpPr>
        <p:spPr>
          <a:xfrm>
            <a:off x="11784451" y="5631226"/>
            <a:ext cx="0" cy="3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3697D8C-AC70-4E44-BF96-5CD84EECE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0"/>
          <a:stretch/>
        </p:blipFill>
        <p:spPr>
          <a:xfrm>
            <a:off x="7216341" y="4780201"/>
            <a:ext cx="743053" cy="7383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C85F09D-C362-487C-BAE9-E9231182EE9B}"/>
              </a:ext>
            </a:extLst>
          </p:cNvPr>
          <p:cNvCxnSpPr>
            <a:cxnSpLocks/>
          </p:cNvCxnSpPr>
          <p:nvPr/>
        </p:nvCxnSpPr>
        <p:spPr>
          <a:xfrm>
            <a:off x="-491912" y="454502"/>
            <a:ext cx="0" cy="3973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FFFD1D-17BE-41C3-8856-C5E6D5AE91C5}"/>
              </a:ext>
            </a:extLst>
          </p:cNvPr>
          <p:cNvCxnSpPr>
            <a:cxnSpLocks/>
          </p:cNvCxnSpPr>
          <p:nvPr/>
        </p:nvCxnSpPr>
        <p:spPr>
          <a:xfrm>
            <a:off x="7585288" y="462380"/>
            <a:ext cx="0" cy="3973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265835-82D9-4B31-86D9-1C1C372334DC}"/>
              </a:ext>
            </a:extLst>
          </p:cNvPr>
          <p:cNvSpPr/>
          <p:nvPr/>
        </p:nvSpPr>
        <p:spPr>
          <a:xfrm>
            <a:off x="-1494692" y="-1987062"/>
            <a:ext cx="15386538" cy="10304585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2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261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M</dc:creator>
  <cp:lastModifiedBy>MURALI M</cp:lastModifiedBy>
  <cp:revision>19</cp:revision>
  <dcterms:created xsi:type="dcterms:W3CDTF">2021-12-21T19:44:57Z</dcterms:created>
  <dcterms:modified xsi:type="dcterms:W3CDTF">2021-12-26T18:34:09Z</dcterms:modified>
</cp:coreProperties>
</file>