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4" r:id="rId2"/>
    <p:sldId id="377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02" r:id="rId18"/>
  </p:sldIdLst>
  <p:sldSz cx="18288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3040" autoAdjust="0"/>
  </p:normalViewPr>
  <p:slideViewPr>
    <p:cSldViewPr>
      <p:cViewPr varScale="1">
        <p:scale>
          <a:sx n="48" d="100"/>
          <a:sy n="48" d="100"/>
        </p:scale>
        <p:origin x="-546" y="-90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8F91-1A4D-40C1-B1FC-C0D05FDC8960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BE26-E6B1-4509-842C-BCE5220E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BE26-E6B1-4509-842C-BCE5220E4D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9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6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6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5875867"/>
            <a:ext cx="155448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3875619"/>
            <a:ext cx="155448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2"/>
            <a:ext cx="80772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2"/>
            <a:ext cx="80772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1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1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7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364068"/>
            <a:ext cx="10223500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8"/>
            <a:ext cx="6016627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1"/>
            <a:ext cx="109728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2"/>
            <a:ext cx="109728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2"/>
            <a:ext cx="164592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5"/>
            <a:ext cx="4267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5"/>
            <a:ext cx="5791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5"/>
            <a:ext cx="42672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4025697"/>
            <a:ext cx="18288000" cy="1092607"/>
            <a:chOff x="0" y="89070"/>
            <a:chExt cx="18288000" cy="1092607"/>
          </a:xfrm>
        </p:grpSpPr>
        <p:sp>
          <p:nvSpPr>
            <p:cNvPr id="26" name="Rounded Rectangle 25"/>
            <p:cNvSpPr/>
            <p:nvPr/>
          </p:nvSpPr>
          <p:spPr>
            <a:xfrm>
              <a:off x="0" y="208338"/>
              <a:ext cx="18288000" cy="914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4815840" y="89070"/>
              <a:ext cx="865632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</a:rPr>
                <a:t>Chicago Crime Detection Project</a:t>
              </a:r>
            </a:p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….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7620001"/>
            <a:ext cx="18288000" cy="532007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/>
              <a:t>Link: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4591878"/>
            <a:ext cx="7772400" cy="100584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 b="9658"/>
          <a:stretch>
            <a:fillRect/>
          </a:stretch>
        </p:blipFill>
        <p:spPr bwMode="auto">
          <a:xfrm>
            <a:off x="9677400" y="685799"/>
            <a:ext cx="4572000" cy="53340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0400" y="1295400"/>
            <a:ext cx="4038600" cy="25812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77400" y="4095750"/>
            <a:ext cx="5486400" cy="5429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20400" y="4705350"/>
            <a:ext cx="4048125" cy="2600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9694" y="7411278"/>
            <a:ext cx="6000750" cy="1209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5638800"/>
            <a:ext cx="7772400" cy="45720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1927618"/>
            <a:ext cx="7315200" cy="89178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400" y="2935814"/>
            <a:ext cx="4114800" cy="53294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400" y="3581346"/>
            <a:ext cx="4572000" cy="2849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1357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0" y="5257800"/>
            <a:ext cx="2743200" cy="3496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5943600"/>
            <a:ext cx="8877300" cy="65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87000" y="6705600"/>
            <a:ext cx="6400800" cy="26149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3916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7800" y="5867400"/>
            <a:ext cx="8867775" cy="6762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34600" y="6629400"/>
            <a:ext cx="6400800" cy="22697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6660012"/>
            <a:ext cx="7772400" cy="45720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3048000"/>
            <a:ext cx="6400800" cy="5746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15600" y="3733800"/>
            <a:ext cx="4572000" cy="183444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15600" y="5638800"/>
            <a:ext cx="5486400" cy="146517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162800"/>
            <a:ext cx="7772400" cy="73152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0" y="8153400"/>
            <a:ext cx="5486400" cy="33250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399" y="7070034"/>
            <a:ext cx="8229600" cy="9832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7955280"/>
            <a:ext cx="7772400" cy="50292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3314699"/>
            <a:ext cx="8229600" cy="42459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6999" y="3848100"/>
            <a:ext cx="2743200" cy="196527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67122" y="5883966"/>
            <a:ext cx="5486400" cy="28285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0" y="4218057"/>
            <a:ext cx="18288000" cy="707886"/>
            <a:chOff x="0" y="328365"/>
            <a:chExt cx="18288000" cy="707886"/>
          </a:xfrm>
        </p:grpSpPr>
        <p:sp>
          <p:nvSpPr>
            <p:cNvPr id="26" name="Rounded Rectangle 25"/>
            <p:cNvSpPr/>
            <p:nvPr/>
          </p:nvSpPr>
          <p:spPr>
            <a:xfrm>
              <a:off x="0" y="391533"/>
              <a:ext cx="18288000" cy="54864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4815840" y="328365"/>
              <a:ext cx="865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r="49074" b="4475"/>
          <a:stretch>
            <a:fillRect/>
          </a:stretch>
        </p:blipFill>
        <p:spPr bwMode="auto">
          <a:xfrm>
            <a:off x="11353800" y="1219200"/>
            <a:ext cx="41910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161144"/>
            <a:ext cx="7772400" cy="27432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loud Icon - Microsoft One Drive Icon Clipart (#1239324) - PinClip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44400" y="2133600"/>
            <a:ext cx="1828800" cy="775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15800" y="2971800"/>
            <a:ext cx="2352675" cy="323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476375"/>
            <a:ext cx="7772400" cy="27432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1066800"/>
            <a:ext cx="4572000" cy="23808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1779900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1524000"/>
            <a:ext cx="6400800" cy="771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15575" y="2362200"/>
            <a:ext cx="7315200" cy="137214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2084700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1524000"/>
            <a:ext cx="8543925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400" y="3124200"/>
            <a:ext cx="4210050" cy="257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77400" y="3729081"/>
            <a:ext cx="7315200" cy="6650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9400" y="4491082"/>
            <a:ext cx="6400800" cy="6143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2875722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6999" y="533400"/>
            <a:ext cx="7315200" cy="58695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0" y="1295400"/>
            <a:ext cx="7315200" cy="72571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199" y="2133601"/>
            <a:ext cx="4572000" cy="4957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3200" y="2743201"/>
            <a:ext cx="5267325" cy="38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05974" y="3352800"/>
            <a:ext cx="6400800" cy="8618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63200" y="4307671"/>
            <a:ext cx="4572000" cy="645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677400" y="5181601"/>
            <a:ext cx="6219825" cy="1476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9400" y="6734176"/>
            <a:ext cx="4229100" cy="504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77400" y="7391401"/>
            <a:ext cx="5619750" cy="514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39400" y="8001000"/>
            <a:ext cx="7115175" cy="600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516600" y="1981200"/>
            <a:ext cx="3657600" cy="325473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115056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53600" y="990599"/>
            <a:ext cx="45720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399" y="1600200"/>
            <a:ext cx="2286000" cy="25469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400" y="4267200"/>
            <a:ext cx="5943600" cy="55605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363534"/>
            <a:ext cx="7772400" cy="237744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7400" y="2286000"/>
            <a:ext cx="4572000" cy="51707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15600" y="2895600"/>
            <a:ext cx="2743200" cy="189530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15600" y="4878493"/>
            <a:ext cx="6400800" cy="251290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8229600" cy="80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5800" y="3628578"/>
            <a:ext cx="7772400" cy="457200"/>
          </a:xfrm>
          <a:prstGeom prst="rect">
            <a:avLst/>
          </a:prstGeom>
          <a:solidFill>
            <a:srgbClr val="C0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77400" y="533400"/>
            <a:ext cx="0" cy="861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1800" y="1752600"/>
            <a:ext cx="2743200" cy="2948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0" y="1143000"/>
            <a:ext cx="7315200" cy="50083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91800" y="4805370"/>
            <a:ext cx="5486400" cy="386486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25</Words>
  <Application>Microsoft Office PowerPoint</Application>
  <PresentationFormat>Custom</PresentationFormat>
  <Paragraphs>21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BHSP</dc:creator>
  <cp:lastModifiedBy>windows 8.1</cp:lastModifiedBy>
  <cp:revision>328</cp:revision>
  <dcterms:created xsi:type="dcterms:W3CDTF">2006-08-16T00:00:00Z</dcterms:created>
  <dcterms:modified xsi:type="dcterms:W3CDTF">2020-08-18T19:42:53Z</dcterms:modified>
</cp:coreProperties>
</file>