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4" r:id="rId2"/>
    <p:sldId id="377" r:id="rId3"/>
    <p:sldId id="376" r:id="rId4"/>
    <p:sldId id="378" r:id="rId5"/>
    <p:sldId id="379" r:id="rId6"/>
    <p:sldId id="380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398" r:id="rId23"/>
    <p:sldId id="399" r:id="rId24"/>
    <p:sldId id="400" r:id="rId25"/>
    <p:sldId id="401" r:id="rId26"/>
    <p:sldId id="402" r:id="rId27"/>
  </p:sldIdLst>
  <p:sldSz cx="18288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3040" autoAdjust="0"/>
  </p:normalViewPr>
  <p:slideViewPr>
    <p:cSldViewPr>
      <p:cViewPr varScale="1">
        <p:scale>
          <a:sx n="51" d="100"/>
          <a:sy n="51" d="100"/>
        </p:scale>
        <p:origin x="-366" y="-108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8F91-1A4D-40C1-B1FC-C0D05FDC896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BE26-E6B1-4509-842C-BCE5220E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9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6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6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5875867"/>
            <a:ext cx="155448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3875619"/>
            <a:ext cx="155448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2"/>
            <a:ext cx="80772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2"/>
            <a:ext cx="80772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1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1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7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364068"/>
            <a:ext cx="10223500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8"/>
            <a:ext cx="6016627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1"/>
            <a:ext cx="109728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2"/>
            <a:ext cx="109728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2"/>
            <a:ext cx="164592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5"/>
            <a:ext cx="4267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5"/>
            <a:ext cx="5791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5"/>
            <a:ext cx="4267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1y9wDDxWn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4025697"/>
            <a:ext cx="18288000" cy="1092607"/>
            <a:chOff x="0" y="89070"/>
            <a:chExt cx="18288000" cy="1092607"/>
          </a:xfrm>
        </p:grpSpPr>
        <p:sp>
          <p:nvSpPr>
            <p:cNvPr id="26" name="Rounded Rectangle 25"/>
            <p:cNvSpPr/>
            <p:nvPr/>
          </p:nvSpPr>
          <p:spPr>
            <a:xfrm>
              <a:off x="0" y="208338"/>
              <a:ext cx="18288000" cy="914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4815840" y="89070"/>
              <a:ext cx="865632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</a:rPr>
                <a:t>Titanic Project</a:t>
              </a:r>
            </a:p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Training Train Data and Predicting Test data who survived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7620001"/>
            <a:ext cx="18288000" cy="532007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https://www.youtube.com/watch?v=f1y9wDDxWnA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837300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9800" y="381000"/>
            <a:ext cx="8229600" cy="52001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066800"/>
            <a:ext cx="5486400" cy="8089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87600" y="990600"/>
            <a:ext cx="4572000" cy="97172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48800" y="2112130"/>
            <a:ext cx="6400800" cy="10882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8800" y="3276600"/>
            <a:ext cx="6400800" cy="42850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48800" y="7648879"/>
            <a:ext cx="7315200" cy="9617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8800" y="8697217"/>
            <a:ext cx="2286000" cy="35070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963400" y="8686800"/>
            <a:ext cx="411163" cy="38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267950" y="6266676"/>
            <a:ext cx="211423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Replace return as </a:t>
            </a:r>
            <a:r>
              <a:rPr lang="en-US" sz="1200" dirty="0" err="1" smtClean="0">
                <a:solidFill>
                  <a:srgbClr val="FF0000"/>
                </a:solidFill>
              </a:rPr>
              <a:t>age_mean</a:t>
            </a:r>
            <a:r>
              <a:rPr lang="en-US" sz="1200" dirty="0" smtClean="0">
                <a:solidFill>
                  <a:srgbClr val="FF0000"/>
                </a:solidFill>
              </a:rPr>
              <a:t>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8200" y="6629400"/>
            <a:ext cx="116281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 err="1" smtClean="0">
                <a:solidFill>
                  <a:srgbClr val="FF0000"/>
                </a:solidFill>
              </a:rPr>
              <a:t>age_mean</a:t>
            </a:r>
            <a:r>
              <a:rPr lang="en-US" sz="1200" dirty="0" smtClean="0">
                <a:solidFill>
                  <a:srgbClr val="FF0000"/>
                </a:solidFill>
              </a:rPr>
              <a:t>!=0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448800" y="6705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34600" y="6477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40493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55081" y="1219200"/>
            <a:ext cx="4572000" cy="49907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78200" y="838200"/>
            <a:ext cx="1371600" cy="9343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8800" y="2133600"/>
            <a:ext cx="6400800" cy="52973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48800" y="3200400"/>
            <a:ext cx="5486400" cy="5033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78200" y="1981200"/>
            <a:ext cx="1371600" cy="9097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78200" y="3048000"/>
            <a:ext cx="1371600" cy="91451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8800" y="4191000"/>
            <a:ext cx="5486400" cy="4967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78200" y="4114800"/>
            <a:ext cx="1371600" cy="9343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48800" y="5257800"/>
            <a:ext cx="5486400" cy="475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78200" y="5105400"/>
            <a:ext cx="1371600" cy="91543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6400800"/>
            <a:ext cx="5486400" cy="46475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448800" y="7543800"/>
            <a:ext cx="5486400" cy="45305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078200" y="7319550"/>
            <a:ext cx="1371600" cy="91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078200" y="6172200"/>
            <a:ext cx="1371600" cy="9110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4515678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0" y="990600"/>
            <a:ext cx="5257800" cy="26368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3733800"/>
            <a:ext cx="7315200" cy="113873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609600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47351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4038600"/>
            <a:ext cx="7315200" cy="157854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4973739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4810605"/>
            <a:ext cx="7315200" cy="5233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51923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4800600"/>
            <a:ext cx="7315200" cy="12148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566941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5023252"/>
            <a:ext cx="5486400" cy="168234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2119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5923722"/>
            <a:ext cx="7315200" cy="7192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4678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5867400"/>
            <a:ext cx="6400800" cy="136833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676578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3048000"/>
            <a:ext cx="7315200" cy="42530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4648200"/>
            <a:ext cx="1371600" cy="3772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58400" y="5867400"/>
            <a:ext cx="7315200" cy="41219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48800" y="6549560"/>
            <a:ext cx="4572000" cy="76564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1219200"/>
            <a:ext cx="8229600" cy="5583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35172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69756" y="2912166"/>
            <a:ext cx="3581400" cy="1371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5" name="Picture 2" descr="Cloud Icon - Microsoft One Drive Icon Clipart (#1239324) - PinClip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44400" y="2133600"/>
            <a:ext cx="1828800" cy="775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1536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9800" y="6390918"/>
            <a:ext cx="6400800" cy="26930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6924318"/>
            <a:ext cx="6400800" cy="69568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3822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2200" y="609601"/>
            <a:ext cx="3657600" cy="19386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990600"/>
            <a:ext cx="5486400" cy="8217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82200" y="1905000"/>
            <a:ext cx="3657600" cy="79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48800" y="2895600"/>
            <a:ext cx="5486400" cy="9099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8800" y="3886200"/>
            <a:ext cx="4572000" cy="306400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48800" y="7086600"/>
            <a:ext cx="6400800" cy="8819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6307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7467600"/>
            <a:ext cx="7315200" cy="65130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8593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7543800"/>
            <a:ext cx="7315200" cy="6449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810781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7924800"/>
            <a:ext cx="7315200" cy="5459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83165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2209800"/>
            <a:ext cx="6400800" cy="24653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4800600"/>
            <a:ext cx="7315200" cy="1725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8800" y="6705600"/>
            <a:ext cx="7315200" cy="35314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34600" y="7162800"/>
            <a:ext cx="4572000" cy="14166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0" y="4218057"/>
            <a:ext cx="18288000" cy="707886"/>
            <a:chOff x="0" y="328365"/>
            <a:chExt cx="18288000" cy="707886"/>
          </a:xfrm>
        </p:grpSpPr>
        <p:sp>
          <p:nvSpPr>
            <p:cNvPr id="26" name="Rounded Rectangle 25"/>
            <p:cNvSpPr/>
            <p:nvPr/>
          </p:nvSpPr>
          <p:spPr>
            <a:xfrm>
              <a:off x="0" y="391533"/>
              <a:ext cx="18288000" cy="54864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4815840" y="328365"/>
              <a:ext cx="865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</a:rPr>
                <a:t>THE 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63081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661219"/>
            <a:ext cx="8229600" cy="703498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93561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990600"/>
            <a:ext cx="8229600" cy="12162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2318374"/>
            <a:ext cx="8229600" cy="36252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87000" y="6019800"/>
            <a:ext cx="3657600" cy="285560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2465700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53600" y="1752600"/>
            <a:ext cx="8229600" cy="148708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3340044"/>
            <a:ext cx="8229600" cy="8509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2714178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1828800"/>
            <a:ext cx="8229600" cy="177561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28237" y="3733800"/>
            <a:ext cx="2925763" cy="1235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2942778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1307922"/>
            <a:ext cx="6400800" cy="38561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2200" y="1804878"/>
            <a:ext cx="2286000" cy="173254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8800" y="3670122"/>
            <a:ext cx="1828800" cy="4730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2200" y="4245220"/>
            <a:ext cx="1828800" cy="148230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8800" y="5879923"/>
            <a:ext cx="5486400" cy="110650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82200" y="7099123"/>
            <a:ext cx="2286000" cy="97807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372678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838200"/>
            <a:ext cx="3657600" cy="4523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2200" y="1371600"/>
            <a:ext cx="5486400" cy="7574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8800" y="2286001"/>
            <a:ext cx="4572000" cy="154379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58400" y="3907331"/>
            <a:ext cx="3657600" cy="218866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58400" y="6103620"/>
            <a:ext cx="4572000" cy="28871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48800" y="6553200"/>
            <a:ext cx="3200400" cy="6405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8800" y="7391400"/>
            <a:ext cx="8229600" cy="4085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58400" y="7848600"/>
            <a:ext cx="4572000" cy="283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589722"/>
            <a:ext cx="8229600" cy="81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58882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990600"/>
            <a:ext cx="3657600" cy="46011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58400" y="1524000"/>
            <a:ext cx="4572000" cy="282900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8800" y="4572000"/>
            <a:ext cx="8229600" cy="33826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58400" y="4992756"/>
            <a:ext cx="4572000" cy="28904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58400" y="5370443"/>
            <a:ext cx="7772400" cy="4057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48800" y="5943600"/>
            <a:ext cx="4572000" cy="6247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8800" y="6636646"/>
            <a:ext cx="1828800" cy="4499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58400" y="7175289"/>
            <a:ext cx="4572000" cy="149163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52</Words>
  <Application>Microsoft Office PowerPoint</Application>
  <PresentationFormat>Custom</PresentationFormat>
  <Paragraphs>32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BHSP</dc:creator>
  <cp:lastModifiedBy>windows 8.1</cp:lastModifiedBy>
  <cp:revision>283</cp:revision>
  <dcterms:created xsi:type="dcterms:W3CDTF">2006-08-16T00:00:00Z</dcterms:created>
  <dcterms:modified xsi:type="dcterms:W3CDTF">2020-10-21T03:20:41Z</dcterms:modified>
</cp:coreProperties>
</file>