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 snapToGrid="0">
      <p:cViewPr>
        <p:scale>
          <a:sx n="53" d="100"/>
          <a:sy n="53" d="100"/>
        </p:scale>
        <p:origin x="173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2EA9-02A7-40C0-82CB-27EB25ED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2BA8-C794-4C32-9F03-446D1135F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5BB5-BDA0-4CE1-BEA8-AE7E2F5A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B1DD-3606-4D60-80A6-4EF496FD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86D7-C183-4171-B12A-05449BFA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7017-FAA6-45FC-8DF8-8B235901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644E-7ABD-4DC2-BF66-9E44566A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F2F5-E944-49FD-ABC2-B2230240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CBF3-18B9-420B-A9A4-6C14D1BD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D464-3751-4922-B35A-E0EA7974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CC32F-87BE-4E47-8157-277E67ED7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2AFA-DEE0-44BE-B59A-2EE41CBF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7949-0559-475C-B1E0-D6D006CA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E75B-6705-459D-A7E4-361286ED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0834-CE3F-4650-AD06-A7A50793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6B08-829D-421F-AB7C-D969425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58BA-D1C0-4C4C-B02F-997196AA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9843-BBA4-45BB-9F3F-D2714DF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8ED7-5E14-47B3-903B-E2AC04E6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468A-EA4C-4197-927F-4B141282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0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3C9D-8351-4422-BDA7-1AD211D3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24F6-683E-406E-93F3-563028A62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6AE1-0939-4D33-BAB5-0534118C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4A6A-CF67-42F1-9B81-C177E2D2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753F-2A72-4409-A4A8-165BDB8A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226D-8DDD-48C0-9F4E-8D4D65C1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15F1-63EF-43C5-AE64-BED578ED8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CA8F2-31FB-447B-87CD-9FE6BBF5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99615-AB9D-4539-8772-F8030A2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DD6E-CAA0-4793-A91F-5EC4F0AC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7CB62-85A8-43EC-8239-A715A71B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1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1E8-379F-4497-8F52-965BA41B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E38F-8098-4F47-9222-DA9B3B90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48EC7-C3EE-43CD-85F2-59B2C1FC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CB85-4502-48A2-86A3-F43DF2FB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F7031-B815-449D-83CF-B7092D7B6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B9E1F-970F-4B33-A5AF-8DED2FE2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46DBC-2ED7-43DE-B0D0-AE1A78A5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72383-11B9-4479-9115-1599E24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6429-20F4-4AFA-A122-BDC08DEC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8972E-440B-46AA-97EA-1FF0EA82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7AD02-6417-4E52-8C9F-00772BEB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EAB5E-62D3-4651-A057-4223B9D4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E6D9B-F384-4D6D-9B5E-C3B6B3D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2C5AF-3F0C-4466-8BBD-E968E785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9881B-AE7A-4DB8-B0E7-EC6553E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8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B47C-1B46-4B44-A9F0-E9E333C0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B0D5-2CA8-4CA6-A7CB-CAFC9D19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E2046-4B7F-454C-9862-4FF73D1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8CA9A-D829-4FAB-B83B-A9830C7A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C99A6-5D6F-486F-9D5D-096A706D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39B38-8A7F-40B5-803C-D7ACCCCD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6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013F-6FD8-425C-90A3-8F17BCB4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932B1-9970-40F2-8193-32BE9B125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C5A3-71F2-4BBA-BBC5-B6CD1FDD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AD93-EFC9-44E6-8536-C7E63F18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5666-145E-4FB0-A648-681785B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3DFF6-434C-4264-9F84-2141557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9C030-58B1-4DCE-AA5A-3394CCAD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9142-BD88-4AC3-A46B-A3900E42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F521-6C5C-41A9-B44C-0F10F5F0A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ACD-89C9-4FC2-8871-F0C04E64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BCE6-0E33-4179-9D67-CE6415362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DD8FA-042B-4D49-9EE1-2B147E2A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5" y="-2375420"/>
            <a:ext cx="7729891" cy="2466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28C6AD-AC95-4A42-AA29-1FCB7B7B8E72}"/>
              </a:ext>
            </a:extLst>
          </p:cNvPr>
          <p:cNvCxnSpPr>
            <a:cxnSpLocks/>
          </p:cNvCxnSpPr>
          <p:nvPr/>
        </p:nvCxnSpPr>
        <p:spPr>
          <a:xfrm>
            <a:off x="4810351" y="1511495"/>
            <a:ext cx="0" cy="3432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B6B77-5DD5-4975-BCF0-F8D6DC13DC5E}"/>
              </a:ext>
            </a:extLst>
          </p:cNvPr>
          <p:cNvSpPr/>
          <p:nvPr/>
        </p:nvSpPr>
        <p:spPr>
          <a:xfrm>
            <a:off x="3116785" y="-751017"/>
            <a:ext cx="3059508" cy="7708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8824C4-2847-43C3-BC4E-B468909F5352}"/>
              </a:ext>
            </a:extLst>
          </p:cNvPr>
          <p:cNvSpPr/>
          <p:nvPr/>
        </p:nvSpPr>
        <p:spPr>
          <a:xfrm>
            <a:off x="6177612" y="-770485"/>
            <a:ext cx="2441219" cy="7903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404338-6592-49FA-8A2B-4CB133A37199}"/>
              </a:ext>
            </a:extLst>
          </p:cNvPr>
          <p:cNvCxnSpPr>
            <a:cxnSpLocks/>
          </p:cNvCxnSpPr>
          <p:nvPr/>
        </p:nvCxnSpPr>
        <p:spPr>
          <a:xfrm>
            <a:off x="7461341" y="1487242"/>
            <a:ext cx="0" cy="37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476F973-849A-47FF-BA80-249717401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0"/>
          <a:stretch/>
        </p:blipFill>
        <p:spPr>
          <a:xfrm>
            <a:off x="1702988" y="4358823"/>
            <a:ext cx="791672" cy="7866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206506-AB0E-4340-AF2C-41F8DFEF651F}"/>
              </a:ext>
            </a:extLst>
          </p:cNvPr>
          <p:cNvCxnSpPr>
            <a:cxnSpLocks/>
          </p:cNvCxnSpPr>
          <p:nvPr/>
        </p:nvCxnSpPr>
        <p:spPr>
          <a:xfrm>
            <a:off x="2128408" y="0"/>
            <a:ext cx="0" cy="4030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236A62-E4BB-4C43-8746-A88F97CD82F6}"/>
              </a:ext>
            </a:extLst>
          </p:cNvPr>
          <p:cNvSpPr/>
          <p:nvPr/>
        </p:nvSpPr>
        <p:spPr>
          <a:xfrm>
            <a:off x="1377129" y="-740123"/>
            <a:ext cx="1502558" cy="7374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648850-187A-46ED-A943-7F59FF11B01B}"/>
              </a:ext>
            </a:extLst>
          </p:cNvPr>
          <p:cNvSpPr/>
          <p:nvPr/>
        </p:nvSpPr>
        <p:spPr>
          <a:xfrm>
            <a:off x="3841943" y="4354192"/>
            <a:ext cx="1839896" cy="75808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013F2B-021F-4505-8D84-09D6531B1207}"/>
              </a:ext>
            </a:extLst>
          </p:cNvPr>
          <p:cNvSpPr txBox="1"/>
          <p:nvPr/>
        </p:nvSpPr>
        <p:spPr>
          <a:xfrm>
            <a:off x="3883042" y="4365235"/>
            <a:ext cx="1886912" cy="77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Extract the record values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Create Data frame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Send to Predicting model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output in HTML</a:t>
            </a:r>
            <a:endParaRPr lang="en-IN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D5F646-E946-4326-813E-10D003F366FF}"/>
              </a:ext>
            </a:extLst>
          </p:cNvPr>
          <p:cNvSpPr txBox="1"/>
          <p:nvPr/>
        </p:nvSpPr>
        <p:spPr>
          <a:xfrm>
            <a:off x="3782203" y="4134913"/>
            <a:ext cx="2058327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 err="1">
                <a:solidFill>
                  <a:srgbClr val="00B050"/>
                </a:solidFill>
              </a:rPr>
              <a:t>predict_Thyroid_Record</a:t>
            </a:r>
            <a:r>
              <a:rPr lang="en-US" sz="1000" b="1" dirty="0">
                <a:solidFill>
                  <a:srgbClr val="00B050"/>
                </a:solidFill>
              </a:rPr>
              <a:t>()</a:t>
            </a:r>
            <a:endParaRPr lang="en-IN" sz="1000" b="1" dirty="0">
              <a:solidFill>
                <a:srgbClr val="00B05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2B7919-5123-4218-A11E-63B275B0E7ED}"/>
              </a:ext>
            </a:extLst>
          </p:cNvPr>
          <p:cNvSpPr/>
          <p:nvPr/>
        </p:nvSpPr>
        <p:spPr>
          <a:xfrm>
            <a:off x="6293411" y="4283570"/>
            <a:ext cx="2325421" cy="90887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5A697B-00C3-4735-8A0D-A5CC35FDAB3F}"/>
              </a:ext>
            </a:extLst>
          </p:cNvPr>
          <p:cNvSpPr txBox="1"/>
          <p:nvPr/>
        </p:nvSpPr>
        <p:spPr>
          <a:xfrm>
            <a:off x="6431928" y="4055423"/>
            <a:ext cx="2058327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Method: </a:t>
            </a:r>
            <a:r>
              <a:rPr lang="en-US" sz="1000" b="1" dirty="0" err="1">
                <a:solidFill>
                  <a:srgbClr val="0070C0"/>
                </a:solidFill>
              </a:rPr>
              <a:t>predict_Thyroid_File</a:t>
            </a:r>
            <a:r>
              <a:rPr lang="en-US" sz="1000" b="1" dirty="0">
                <a:solidFill>
                  <a:srgbClr val="0070C0"/>
                </a:solidFill>
              </a:rPr>
              <a:t>()</a:t>
            </a:r>
            <a:endParaRPr lang="en-IN" sz="1000" b="1" dirty="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CFD489-DD0F-49C3-9347-224C092C0D66}"/>
              </a:ext>
            </a:extLst>
          </p:cNvPr>
          <p:cNvCxnSpPr>
            <a:cxnSpLocks/>
          </p:cNvCxnSpPr>
          <p:nvPr/>
        </p:nvCxnSpPr>
        <p:spPr>
          <a:xfrm>
            <a:off x="7459111" y="2550955"/>
            <a:ext cx="0" cy="151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6F0682-F436-4A64-B774-5C00BCF126EC}"/>
              </a:ext>
            </a:extLst>
          </p:cNvPr>
          <p:cNvSpPr txBox="1"/>
          <p:nvPr/>
        </p:nvSpPr>
        <p:spPr>
          <a:xfrm>
            <a:off x="3884431" y="1836953"/>
            <a:ext cx="182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6"/>
                </a:solidFill>
              </a:rPr>
              <a:t>home_Thyroid_Record.html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58AF00-03C3-4220-A326-E56368E3F9A0}"/>
              </a:ext>
            </a:extLst>
          </p:cNvPr>
          <p:cNvSpPr txBox="1"/>
          <p:nvPr/>
        </p:nvSpPr>
        <p:spPr>
          <a:xfrm>
            <a:off x="6706587" y="1815716"/>
            <a:ext cx="1519318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0070C0"/>
                </a:solidFill>
              </a:rPr>
              <a:t>home_Thyroid_File.html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602E74-5309-48B0-8DBB-6883D6126D4A}"/>
              </a:ext>
            </a:extLst>
          </p:cNvPr>
          <p:cNvSpPr txBox="1"/>
          <p:nvPr/>
        </p:nvSpPr>
        <p:spPr>
          <a:xfrm>
            <a:off x="1296583" y="4112552"/>
            <a:ext cx="1674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Method: </a:t>
            </a:r>
            <a:r>
              <a:rPr lang="en-US" sz="1000" b="1" dirty="0" err="1">
                <a:solidFill>
                  <a:srgbClr val="FF0000"/>
                </a:solidFill>
              </a:rPr>
              <a:t>thyroidTraining</a:t>
            </a:r>
            <a:r>
              <a:rPr lang="en-US" sz="1000" b="1" dirty="0">
                <a:solidFill>
                  <a:srgbClr val="FF0000"/>
                </a:solidFill>
              </a:rPr>
              <a:t>()</a:t>
            </a:r>
            <a:endParaRPr lang="en-IN" sz="10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8AD43-B823-492B-AE48-D208DE24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35" y="5810317"/>
            <a:ext cx="2984317" cy="53585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50CFE74-67DD-48C9-A61C-035F61A068DD}"/>
              </a:ext>
            </a:extLst>
          </p:cNvPr>
          <p:cNvSpPr txBox="1"/>
          <p:nvPr/>
        </p:nvSpPr>
        <p:spPr>
          <a:xfrm>
            <a:off x="6690719" y="5587990"/>
            <a:ext cx="1553300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0070C0"/>
                </a:solidFill>
              </a:rPr>
              <a:t>results_Thyroid_File.html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88D961-B273-4388-A3D2-CF413FB2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270" y="2060173"/>
            <a:ext cx="1503694" cy="181033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A017DDA-C7B1-42CB-AF86-DD1CF3308CDA}"/>
              </a:ext>
            </a:extLst>
          </p:cNvPr>
          <p:cNvSpPr txBox="1"/>
          <p:nvPr/>
        </p:nvSpPr>
        <p:spPr>
          <a:xfrm>
            <a:off x="6261937" y="4294767"/>
            <a:ext cx="2400017" cy="89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Load CSV into Data Frame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Send to Predicting model</a:t>
            </a:r>
          </a:p>
          <a:p>
            <a:r>
              <a:rPr lang="en-US" sz="800" dirty="0"/>
              <a:t>     Method: </a:t>
            </a:r>
            <a:r>
              <a:rPr lang="en-US" sz="800" dirty="0" err="1"/>
              <a:t>thyroidPredicting</a:t>
            </a:r>
            <a:r>
              <a:rPr lang="en-US" sz="800" dirty="0"/>
              <a:t> (data)</a:t>
            </a:r>
            <a:endParaRPr lang="en-US" sz="11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Store the predicted result in csv file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output in HTML</a:t>
            </a:r>
            <a:endParaRPr lang="en-IN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FF2672-070C-4D0A-B4F8-A97B2823E16C}"/>
              </a:ext>
            </a:extLst>
          </p:cNvPr>
          <p:cNvCxnSpPr>
            <a:cxnSpLocks/>
          </p:cNvCxnSpPr>
          <p:nvPr/>
        </p:nvCxnSpPr>
        <p:spPr>
          <a:xfrm>
            <a:off x="7455051" y="5189617"/>
            <a:ext cx="0" cy="42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0F83AE-64E0-4D46-9CC1-FF78D19CC36F}"/>
              </a:ext>
            </a:extLst>
          </p:cNvPr>
          <p:cNvCxnSpPr>
            <a:cxnSpLocks/>
          </p:cNvCxnSpPr>
          <p:nvPr/>
        </p:nvCxnSpPr>
        <p:spPr>
          <a:xfrm>
            <a:off x="4810350" y="3874091"/>
            <a:ext cx="0" cy="2578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4C4991F-71E7-4709-B639-A20788D6F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898" y="5882520"/>
            <a:ext cx="1377862" cy="181033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FCDEB47-9AA3-4242-A86A-AD207C4B303C}"/>
              </a:ext>
            </a:extLst>
          </p:cNvPr>
          <p:cNvSpPr txBox="1"/>
          <p:nvPr/>
        </p:nvSpPr>
        <p:spPr>
          <a:xfrm>
            <a:off x="3943816" y="5654780"/>
            <a:ext cx="1739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6"/>
                </a:solidFill>
              </a:rPr>
              <a:t>results_Thyroid_Record.html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70FD46-64E9-444B-9A5A-C2C675040F66}"/>
              </a:ext>
            </a:extLst>
          </p:cNvPr>
          <p:cNvCxnSpPr>
            <a:cxnSpLocks/>
          </p:cNvCxnSpPr>
          <p:nvPr/>
        </p:nvCxnSpPr>
        <p:spPr>
          <a:xfrm>
            <a:off x="4810355" y="5096008"/>
            <a:ext cx="0" cy="608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0880784-9E5D-43A3-B108-84C77446067B}"/>
              </a:ext>
            </a:extLst>
          </p:cNvPr>
          <p:cNvSpPr/>
          <p:nvPr/>
        </p:nvSpPr>
        <p:spPr>
          <a:xfrm>
            <a:off x="3885817" y="913890"/>
            <a:ext cx="1839896" cy="5879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EF7F69-7F93-41ED-A3DB-30A007B99779}"/>
              </a:ext>
            </a:extLst>
          </p:cNvPr>
          <p:cNvSpPr txBox="1"/>
          <p:nvPr/>
        </p:nvSpPr>
        <p:spPr>
          <a:xfrm>
            <a:off x="3907460" y="925905"/>
            <a:ext cx="1818549" cy="4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HTML page to enter the record values.</a:t>
            </a:r>
            <a:endParaRPr lang="en-IN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97DA55-8A8C-4477-A2CD-21BA402822E7}"/>
              </a:ext>
            </a:extLst>
          </p:cNvPr>
          <p:cNvSpPr txBox="1"/>
          <p:nvPr/>
        </p:nvSpPr>
        <p:spPr>
          <a:xfrm>
            <a:off x="3782535" y="687289"/>
            <a:ext cx="2058327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 err="1">
                <a:solidFill>
                  <a:srgbClr val="00B050"/>
                </a:solidFill>
              </a:rPr>
              <a:t>home_Thyroid_Record</a:t>
            </a:r>
            <a:r>
              <a:rPr lang="en-US" sz="1000" b="1" dirty="0">
                <a:solidFill>
                  <a:srgbClr val="00B050"/>
                </a:solidFill>
              </a:rPr>
              <a:t> ()</a:t>
            </a:r>
            <a:endParaRPr lang="en-IN" sz="1000" b="1" dirty="0">
              <a:solidFill>
                <a:srgbClr val="00B05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830578-FE4D-4D8B-9F60-84BFDEC2AC1D}"/>
              </a:ext>
            </a:extLst>
          </p:cNvPr>
          <p:cNvSpPr/>
          <p:nvPr/>
        </p:nvSpPr>
        <p:spPr>
          <a:xfrm>
            <a:off x="6540658" y="913890"/>
            <a:ext cx="1839896" cy="5879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2332FA-2EB4-4BFF-8ADD-4EAAA7D2A12F}"/>
              </a:ext>
            </a:extLst>
          </p:cNvPr>
          <p:cNvSpPr txBox="1"/>
          <p:nvPr/>
        </p:nvSpPr>
        <p:spPr>
          <a:xfrm>
            <a:off x="6562301" y="925905"/>
            <a:ext cx="1818549" cy="4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HTML page to enter the path of the file.</a:t>
            </a:r>
            <a:endParaRPr lang="en-IN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34E2E6-C15F-48EE-B296-8086D2FD5FA1}"/>
              </a:ext>
            </a:extLst>
          </p:cNvPr>
          <p:cNvSpPr txBox="1"/>
          <p:nvPr/>
        </p:nvSpPr>
        <p:spPr>
          <a:xfrm>
            <a:off x="6437377" y="687289"/>
            <a:ext cx="2058327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Method: </a:t>
            </a:r>
            <a:r>
              <a:rPr lang="en-US" sz="1000" b="1" dirty="0" err="1">
                <a:solidFill>
                  <a:srgbClr val="0070C0"/>
                </a:solidFill>
              </a:rPr>
              <a:t>home_Thyroid_File</a:t>
            </a:r>
            <a:r>
              <a:rPr lang="en-US" sz="1000" b="1" dirty="0">
                <a:solidFill>
                  <a:srgbClr val="0070C0"/>
                </a:solidFill>
              </a:rPr>
              <a:t> ()</a:t>
            </a:r>
            <a:endParaRPr lang="en-IN" sz="1000" b="1" dirty="0">
              <a:solidFill>
                <a:srgbClr val="0070C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5E819A-E280-4E31-AF29-0B808646A197}"/>
              </a:ext>
            </a:extLst>
          </p:cNvPr>
          <p:cNvCxnSpPr>
            <a:cxnSpLocks/>
          </p:cNvCxnSpPr>
          <p:nvPr/>
        </p:nvCxnSpPr>
        <p:spPr>
          <a:xfrm>
            <a:off x="7459189" y="29358"/>
            <a:ext cx="0" cy="62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1A7099B-FF03-42D9-89BA-CCBBF8F53336}"/>
              </a:ext>
            </a:extLst>
          </p:cNvPr>
          <p:cNvCxnSpPr>
            <a:cxnSpLocks/>
          </p:cNvCxnSpPr>
          <p:nvPr/>
        </p:nvCxnSpPr>
        <p:spPr>
          <a:xfrm>
            <a:off x="4809031" y="29649"/>
            <a:ext cx="0" cy="6237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9256572-551A-49DF-8C08-FD9F6FF36B1F}"/>
              </a:ext>
            </a:extLst>
          </p:cNvPr>
          <p:cNvSpPr/>
          <p:nvPr/>
        </p:nvSpPr>
        <p:spPr>
          <a:xfrm>
            <a:off x="933061" y="-2444640"/>
            <a:ext cx="8416213" cy="10288371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FFE0E8B-3D34-4235-A33F-3AEE97A09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798" y="2054105"/>
            <a:ext cx="3242603" cy="504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3554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2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M</dc:creator>
  <cp:lastModifiedBy>MURALI M</cp:lastModifiedBy>
  <cp:revision>24</cp:revision>
  <dcterms:created xsi:type="dcterms:W3CDTF">2021-12-21T19:44:57Z</dcterms:created>
  <dcterms:modified xsi:type="dcterms:W3CDTF">2021-12-26T18:41:04Z</dcterms:modified>
</cp:coreProperties>
</file>